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5"/>
  </p:handoutMasterIdLst>
  <p:sldIdLst>
    <p:sldId id="260" r:id="rId2"/>
    <p:sldId id="276" r:id="rId3"/>
    <p:sldId id="261" r:id="rId4"/>
    <p:sldId id="278" r:id="rId5"/>
    <p:sldId id="264" r:id="rId6"/>
    <p:sldId id="281" r:id="rId7"/>
    <p:sldId id="286" r:id="rId8"/>
    <p:sldId id="293" r:id="rId9"/>
    <p:sldId id="287" r:id="rId10"/>
    <p:sldId id="288" r:id="rId11"/>
    <p:sldId id="292" r:id="rId12"/>
    <p:sldId id="285" r:id="rId13"/>
    <p:sldId id="291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F2741"/>
    <a:srgbClr val="001736"/>
    <a:srgbClr val="003374"/>
    <a:srgbClr val="173A8D"/>
    <a:srgbClr val="C9A093"/>
    <a:srgbClr val="F1F1F1"/>
    <a:srgbClr val="385592"/>
    <a:srgbClr val="3A5896"/>
    <a:srgbClr val="1D3C7A"/>
    <a:srgbClr val="21396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03" autoAdjust="0"/>
    <p:restoredTop sz="94660" autoAdjust="0"/>
  </p:normalViewPr>
  <p:slideViewPr>
    <p:cSldViewPr snapToGrid="0">
      <p:cViewPr>
        <p:scale>
          <a:sx n="70" d="100"/>
          <a:sy n="70" d="100"/>
        </p:scale>
        <p:origin x="-1368" y="-9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12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pPr/>
              <a:t>12/25/2024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12/25/2024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50845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12/25/2024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30094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12/25/2024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0946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12/25/2024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1875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12/25/2024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4813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12/25/2024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17867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12/25/2024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00246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12/25/2024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5489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12/25/2024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0863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12/25/2024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12725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12/25/2024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8258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465729"/>
            <a:ext cx="7869891" cy="47112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pPr/>
              <a:t>12/25/2024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8906" y="1"/>
            <a:ext cx="7839635" cy="1337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2332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www.parents.ru/article/6-roditelskikh-privychek-iz-za-kotorykh-malysh-otstaet-v-razvitii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ctrTitle"/>
          </p:nvPr>
        </p:nvSpPr>
        <p:spPr>
          <a:xfrm>
            <a:off x="927462" y="1"/>
            <a:ext cx="7432767" cy="1446662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«Говорящая стена»,как эффективный способ налаживания контакта между ребенком и взрослым в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 младшей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группе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3" name="Рисунок 2" descr="59872_big.png"/>
          <p:cNvPicPr>
            <a:picLocks noChangeAspect="1"/>
          </p:cNvPicPr>
          <p:nvPr/>
        </p:nvPicPr>
        <p:blipFill>
          <a:blip r:embed="rId2"/>
          <a:srcRect l="4064"/>
          <a:stretch>
            <a:fillRect/>
          </a:stretch>
        </p:blipFill>
        <p:spPr>
          <a:xfrm>
            <a:off x="1787857" y="1617441"/>
            <a:ext cx="6114196" cy="37442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5090616" y="5821793"/>
            <a:ext cx="34938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подготовила </a:t>
            </a:r>
            <a:r>
              <a:rPr lang="ru-RU" b="1" dirty="0" err="1" smtClean="0"/>
              <a:t>Веремеенко</a:t>
            </a:r>
            <a:r>
              <a:rPr lang="ru-RU" b="1" dirty="0" smtClean="0"/>
              <a:t> О.В.</a:t>
            </a:r>
            <a:br>
              <a:rPr lang="ru-RU" b="1" dirty="0" smtClean="0"/>
            </a:br>
            <a:r>
              <a:rPr lang="ru-RU" b="1" dirty="0" smtClean="0"/>
              <a:t>МБДОУ №135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2987210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8906" y="1"/>
            <a:ext cx="7839635" cy="234741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Перед нами  стоит задача, создать образовательное пространство в детском саду, которое будет способствовать не только самостоятельности ребенка, но и новым взаимоотношениям ребенка и воспитателя в адаптационный  период и в будущем.</a:t>
            </a:r>
          </a:p>
        </p:txBody>
      </p:sp>
      <p:pic>
        <p:nvPicPr>
          <p:cNvPr id="4" name="Содержимое 3" descr="06ca18c6ed4110c4dc81fcef9cca5c2c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04715" y="2474941"/>
            <a:ext cx="3608739" cy="33808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1634304068_4-idei-club-p-razvivayushchaya-stena-v-detskom-sadu-inte-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67200" y="3824668"/>
            <a:ext cx="4235355" cy="28227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5660" y="146756"/>
            <a:ext cx="4585648" cy="634957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buNone/>
            </a:pP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Играя дети развивают память , </a:t>
            </a:r>
          </a:p>
          <a:p>
            <a:pPr>
              <a:lnSpc>
                <a:spcPct val="100000"/>
              </a:lnSpc>
              <a:buNone/>
            </a:pP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мышление, и</a:t>
            </a:r>
          </a:p>
          <a:p>
            <a:pPr>
              <a:lnSpc>
                <a:spcPct val="100000"/>
              </a:lnSpc>
              <a:buNone/>
            </a:pP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конечно же мелкую </a:t>
            </a:r>
          </a:p>
          <a:p>
            <a:pPr>
              <a:lnSpc>
                <a:spcPct val="100000"/>
              </a:lnSpc>
              <a:buNone/>
            </a:pP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моторику, воображение .</a:t>
            </a:r>
          </a:p>
          <a:p>
            <a:pPr>
              <a:lnSpc>
                <a:spcPct val="100000"/>
              </a:lnSpc>
              <a:buNone/>
            </a:pP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Малыш  учится говорить. «Говорящая </a:t>
            </a:r>
          </a:p>
          <a:p>
            <a:pPr>
              <a:lnSpc>
                <a:spcPct val="100000"/>
              </a:lnSpc>
              <a:buNone/>
            </a:pP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стена»  даёт</a:t>
            </a:r>
          </a:p>
          <a:p>
            <a:pPr>
              <a:lnSpc>
                <a:spcPct val="100000"/>
              </a:lnSpc>
              <a:buNone/>
            </a:pP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возможность воспитателю и ребёнку </a:t>
            </a:r>
          </a:p>
          <a:p>
            <a:pPr>
              <a:lnSpc>
                <a:spcPct val="100000"/>
              </a:lnSpc>
              <a:buNone/>
            </a:pP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Совместно участвовать в игре, которая</a:t>
            </a:r>
          </a:p>
          <a:p>
            <a:pPr>
              <a:lnSpc>
                <a:spcPct val="100000"/>
              </a:lnSpc>
              <a:buNone/>
            </a:pP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может изменяться </a:t>
            </a:r>
          </a:p>
          <a:p>
            <a:pPr>
              <a:lnSpc>
                <a:spcPct val="100000"/>
              </a:lnSpc>
              <a:buNone/>
            </a:pP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И  легко </a:t>
            </a:r>
          </a:p>
          <a:p>
            <a:pPr>
              <a:lnSpc>
                <a:spcPct val="100000"/>
              </a:lnSpc>
              <a:buNone/>
            </a:pP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трансформироваться.                                       </a:t>
            </a:r>
          </a:p>
          <a:p>
            <a:pPr algn="r"/>
            <a:endParaRPr lang="ru-RU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6" name="Рисунок 5" descr="IMG_8339.JPG"/>
          <p:cNvPicPr>
            <a:picLocks noChangeAspect="1"/>
          </p:cNvPicPr>
          <p:nvPr/>
        </p:nvPicPr>
        <p:blipFill>
          <a:blip r:embed="rId2" cstate="print"/>
          <a:srcRect t="6381"/>
          <a:stretch>
            <a:fillRect/>
          </a:stretch>
        </p:blipFill>
        <p:spPr>
          <a:xfrm rot="5400000">
            <a:off x="4548498" y="2754233"/>
            <a:ext cx="4373220" cy="3070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Содержимое 6" descr="IMG_887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6183823" y="551683"/>
            <a:ext cx="3097299" cy="23229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594b2844ae1511aaa33967546937fc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8506" y="286604"/>
            <a:ext cx="4143558" cy="27568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Содержимое 5" descr="IMG_886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4971668" y="1559731"/>
            <a:ext cx="4414405" cy="34935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KYYT3301.JPG"/>
          <p:cNvPicPr>
            <a:picLocks noChangeAspect="1"/>
          </p:cNvPicPr>
          <p:nvPr/>
        </p:nvPicPr>
        <p:blipFill>
          <a:blip r:embed="rId4" cstate="print"/>
          <a:srcRect t="26333" b="4720"/>
          <a:stretch>
            <a:fillRect/>
          </a:stretch>
        </p:blipFill>
        <p:spPr>
          <a:xfrm>
            <a:off x="382138" y="3550453"/>
            <a:ext cx="6114197" cy="23726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6" descr="IMG_89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00260" y="122832"/>
            <a:ext cx="3969311" cy="29769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4599296" y="204716"/>
            <a:ext cx="414891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Некоторые игры из фетра делаем своими руками, дети помогают приглядываются, даже подсказывают.</a:t>
            </a:r>
          </a:p>
        </p:txBody>
      </p:sp>
      <p:pic>
        <p:nvPicPr>
          <p:cNvPr id="10" name="Содержимое 3" descr="IMG_9062.PNG"/>
          <p:cNvPicPr>
            <a:picLocks noChangeAspect="1"/>
          </p:cNvPicPr>
          <p:nvPr/>
        </p:nvPicPr>
        <p:blipFill>
          <a:blip r:embed="rId3"/>
          <a:srcRect t="33801" b="34949"/>
          <a:stretch>
            <a:fillRect/>
          </a:stretch>
        </p:blipFill>
        <p:spPr>
          <a:xfrm>
            <a:off x="4363379" y="3370997"/>
            <a:ext cx="4468733" cy="24838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Содержимое 3" descr="IMG_905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810" y="3701045"/>
            <a:ext cx="3599576" cy="26396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_9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-284897" y="2345709"/>
            <a:ext cx="4790363" cy="35927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IMG_19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9069" y="177421"/>
            <a:ext cx="5659272" cy="42444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968991" y="177421"/>
            <a:ext cx="791570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Говорящая стена помогает педагогу ненавязчиво познакомить, изучить, закрепить и расширить полученный детьми опыт.</a:t>
            </a:r>
            <a:r>
              <a:rPr lang="ru-RU" sz="2000" dirty="0" smtClean="0"/>
              <a:t> 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Воспитатели, при умелом сотрудничестве и уважительном диалоге с родителями, могут стать незаменимыми союзниками и помощниками 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hlinkClick r:id="rId2"/>
              </a:rPr>
              <a:t>в развитии ребенка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. </a:t>
            </a:r>
          </a:p>
        </p:txBody>
      </p:sp>
      <p:pic>
        <p:nvPicPr>
          <p:cNvPr id="5" name="Рисунок 4" descr="IMG_218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25884" y="2697280"/>
            <a:ext cx="4268925" cy="32072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IMG_218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22376" y="2081283"/>
            <a:ext cx="3657600" cy="2743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20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-209672" y="1057941"/>
            <a:ext cx="5188035" cy="38910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872250" y="313899"/>
            <a:ext cx="4026089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</a:rPr>
              <a:t>Некоторые особенности воспитателя могут замедлить привыкание ребенка к нему.</a:t>
            </a:r>
          </a:p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</a:rPr>
              <a:t>Например, высокий рост, громкий голос, резкие движения или напряженность. Постарайтесь минимизировать свое влияние на детей. Чаще присаживайтесь, чтобы оказаться на уровне ребенка, следите за громкостью голоса.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376" y="573206"/>
            <a:ext cx="8048165" cy="2402005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Можно использовать «Говорящую стену» как выставку детских работ, на прищепки вывешиваем картинки и схемы к занятиям, работы воспитанников, фотографии .</a:t>
            </a:r>
            <a:r>
              <a:rPr lang="ru-RU" sz="2800" i="1" dirty="0" smtClean="0"/>
              <a:t>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«Забавные фотографии» привлекает внимание детей, способствует налаживанию общению между детьми, вызывая улыбки, позитив. Создание условий для позитивного и эмоционального контакта.</a:t>
            </a:r>
          </a:p>
        </p:txBody>
      </p:sp>
      <p:pic>
        <p:nvPicPr>
          <p:cNvPr id="4" name="Содержимое 3" descr="detsad-1443725-1641229502.jpg"/>
          <p:cNvPicPr>
            <a:picLocks noGrp="1" noChangeAspect="1"/>
          </p:cNvPicPr>
          <p:nvPr>
            <p:ph idx="1"/>
          </p:nvPr>
        </p:nvPicPr>
        <p:blipFill>
          <a:blip r:embed="rId2"/>
          <a:srcRect b="4745"/>
          <a:stretch>
            <a:fillRect/>
          </a:stretch>
        </p:blipFill>
        <p:spPr>
          <a:xfrm rot="840983">
            <a:off x="1555092" y="3630280"/>
            <a:ext cx="1967894" cy="24975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IMG_90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94519" y="3254998"/>
            <a:ext cx="4367264" cy="32754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IMG_20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3241916" y="971836"/>
            <a:ext cx="6355308" cy="476648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04716" y="368491"/>
            <a:ext cx="352112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Малыш должен чувствовать, что воспитатель о нем позаботится, придет на помощь и разделит с ним его чувства.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80179" y="232012"/>
            <a:ext cx="5018362" cy="6018663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Всегда необходимо встречать детей и родителей с улыбкой, хорошим настроением, добрыми, ласковыми словами, не зависимо от того, в какой возрастной группе на данный момент вы работаете. Ведь доброжелательная интонация, хорошее настроение воспитателя, няни передается детям.</a:t>
            </a:r>
          </a:p>
        </p:txBody>
      </p:sp>
      <p:pic>
        <p:nvPicPr>
          <p:cNvPr id="4" name="Содержимое 3" descr="IMG_21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-64849" y="1305696"/>
            <a:ext cx="3627644" cy="27254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KRJ737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-30284" y="2904401"/>
            <a:ext cx="4256164" cy="23940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IMG_20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478474" y="1090115"/>
            <a:ext cx="5445457" cy="40840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8906" y="0"/>
            <a:ext cx="7839635" cy="5117909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Спасибо за внимание.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1570</TotalTime>
  <Words>221</Words>
  <Application>Microsoft Office PowerPoint</Application>
  <PresentationFormat>Экран (4:3)</PresentationFormat>
  <Paragraphs>22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Office Theme</vt:lpstr>
      <vt:lpstr>«Говорящая стена»,как эффективный способ налаживания контакта между ребенком и взрослым в  младшей группе</vt:lpstr>
      <vt:lpstr>Перед нами  стоит задача, создать образовательное пространство в детском саду, которое будет способствовать не только самостоятельности ребенка, но и новым взаимоотношениям ребенка и воспитателя в адаптационный  период и в будущем.</vt:lpstr>
      <vt:lpstr>Слайд 3</vt:lpstr>
      <vt:lpstr>Слайд 4</vt:lpstr>
      <vt:lpstr>Слайд 5</vt:lpstr>
      <vt:lpstr>Слайд 6</vt:lpstr>
      <vt:lpstr>Слайд 7</vt:lpstr>
      <vt:lpstr>Слайд 8</vt:lpstr>
      <vt:lpstr>Можно использовать «Говорящую стену» как выставку детских работ, на прищепки вывешиваем картинки и схемы к занятиям, работы воспитанников, фотографии . «Забавные фотографии» привлекает внимание детей, способствует налаживанию общению между детьми, вызывая улыбки, позитив. Создание условий для позитивного и эмоционального контакта.</vt:lpstr>
      <vt:lpstr>Слайд 10</vt:lpstr>
      <vt:lpstr>Всегда необходимо встречать детей и родителей с улыбкой, хорошим настроением, добрыми, ласковыми словами, не зависимо от того, в какой возрастной группе на данный момент вы работаете. Ведь доброжелательная интонация, хорошее настроение воспитателя, няни передается детям.</vt:lpstr>
      <vt:lpstr>Слайд 12</vt:lpstr>
      <vt:lpstr>Спасибо за внимание.</vt:lpstr>
    </vt:vector>
  </TitlesOfParts>
  <Company>PJSC "New Engineering Technologies"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Admin</cp:lastModifiedBy>
  <cp:revision>137</cp:revision>
  <dcterms:created xsi:type="dcterms:W3CDTF">2016-11-18T14:12:19Z</dcterms:created>
  <dcterms:modified xsi:type="dcterms:W3CDTF">2024-12-25T14:16:05Z</dcterms:modified>
</cp:coreProperties>
</file>