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9" r:id="rId4"/>
    <p:sldId id="260" r:id="rId5"/>
    <p:sldId id="261" r:id="rId6"/>
    <p:sldId id="266" r:id="rId7"/>
    <p:sldId id="262" r:id="rId8"/>
    <p:sldId id="263" r:id="rId9"/>
    <p:sldId id="264" r:id="rId10"/>
    <p:sldId id="267" r:id="rId11"/>
    <p:sldId id="268" r:id="rId12"/>
    <p:sldId id="269" r:id="rId13"/>
    <p:sldId id="270" r:id="rId14"/>
    <p:sldId id="271" r:id="rId15"/>
    <p:sldId id="273" r:id="rId16"/>
    <p:sldId id="272" r:id="rId17"/>
    <p:sldId id="26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029" autoAdjust="0"/>
    <p:restoredTop sz="94660"/>
  </p:normalViewPr>
  <p:slideViewPr>
    <p:cSldViewPr>
      <p:cViewPr varScale="1">
        <p:scale>
          <a:sx n="104" d="100"/>
          <a:sy n="104" d="100"/>
        </p:scale>
        <p:origin x="-37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2A3E7D-50A9-4A60-BFE5-0C6FB7361C6B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980C11-607C-4A01-91AF-E491E8A6AE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61572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80C11-607C-4A01-91AF-E491E8A6AE09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23C0C-C764-4CDF-8183-362810E676E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FCDC9-09ED-4E1F-BFB2-A4A6D37000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23C0C-C764-4CDF-8183-362810E676E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FCDC9-09ED-4E1F-BFB2-A4A6D37000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23C0C-C764-4CDF-8183-362810E676E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FCDC9-09ED-4E1F-BFB2-A4A6D37000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23C0C-C764-4CDF-8183-362810E676E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FCDC9-09ED-4E1F-BFB2-A4A6D37000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23C0C-C764-4CDF-8183-362810E676E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FCDC9-09ED-4E1F-BFB2-A4A6D37000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23C0C-C764-4CDF-8183-362810E676E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FCDC9-09ED-4E1F-BFB2-A4A6D37000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23C0C-C764-4CDF-8183-362810E676E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FCDC9-09ED-4E1F-BFB2-A4A6D37000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23C0C-C764-4CDF-8183-362810E676E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FCDC9-09ED-4E1F-BFB2-A4A6D37000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23C0C-C764-4CDF-8183-362810E676E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47FCDC9-09ED-4E1F-BFB2-A4A6D370008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23C0C-C764-4CDF-8183-362810E676E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FCDC9-09ED-4E1F-BFB2-A4A6D37000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23C0C-C764-4CDF-8183-362810E676E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FCDC9-09ED-4E1F-BFB2-A4A6D37000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6D23C0C-C764-4CDF-8183-362810E676E0}" type="datetimeFigureOut">
              <a:rPr lang="ru-RU" smtClean="0"/>
              <a:pPr/>
              <a:t>09.01.2025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47FCDC9-09ED-4E1F-BFB2-A4A6D3700086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2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Татьяна\Desktop\8780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658"/>
            <a:ext cx="9144000" cy="686165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788024" y="1340768"/>
            <a:ext cx="352839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Веремеенко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Ольга Викторовна</a:t>
            </a:r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МБДОУ 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/с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№135</a:t>
            </a:r>
            <a:endParaRPr lang="en-US" sz="6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Обучение детей старшего дошкольного возраста составлению текстов сказочного содержания через использование приемов ТРИЗ </a:t>
            </a:r>
          </a:p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1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Карты Пропп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469809">
            <a:off x="2237597" y="5145438"/>
            <a:ext cx="580188" cy="1247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Карты Проппа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390290">
            <a:off x="2920230" y="4737368"/>
            <a:ext cx="1171025" cy="14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1008112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Карты </a:t>
            </a:r>
            <a:r>
              <a:rPr lang="ru-RU" sz="4000" b="1" dirty="0" err="1">
                <a:latin typeface="Times New Roman" pitchFamily="18" charset="0"/>
                <a:cs typeface="Times New Roman" pitchFamily="18" charset="0"/>
              </a:rPr>
              <a:t>Проппа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: конструктор сказок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C:\Users\Татьяна\Desktop\Карты Пропа\propp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12776"/>
            <a:ext cx="2078037" cy="276225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6000" y="1772816"/>
            <a:ext cx="58864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 Яковлевич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Пропп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был известным филологом, фольклористом. Он занимался изучением русских народных сказок. В ходе своей работы </a:t>
            </a:r>
            <a:r>
              <a:rPr lang="ru-RU" sz="20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Пропп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разделил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сказку на набор, состоящий из 28 функций.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арты Пропп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340768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Карты Пропп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052736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Карты Проппа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764704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Карты Проппа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980728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Карты Проппа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2320" y="1268760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Карты Проппа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4221088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арты Проппа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07704" y="3861048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Карты Проппа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79912" y="3501008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Карты Проппа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52120" y="3789040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Карты Проппа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452320" y="4221088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арты Пропп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52736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Карты Пропп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692696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Карты Проппа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1052736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Карты Проппа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836712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Карты Проппа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80312" y="1124744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Карты Проппа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4221088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арты Проппа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51720" y="3501008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Карты Проппа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51920" y="4293096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Карты Проппа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80112" y="3501008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Карты Проппа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452320" y="4221088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7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770" decel="100000"/>
                                        <p:tgtEl>
                                          <p:spTgt spid="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5" dur="77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7" dur="77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арты Пропп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052736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Карты Пропп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908720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Карты Проппа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1196752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Карты Проппа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1052736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Карты Проппа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4077072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Карты Проппа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43808" y="3789040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арты Проппа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6056" y="4005064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Карты Проппа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08304" y="3717032"/>
            <a:ext cx="1430655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Карты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проппа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(функции)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numCol="2">
            <a:noAutofit/>
          </a:bodyPr>
          <a:lstStyle/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1. Запрет 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2. Нарушение запрета 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3. Вредительство 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4. Отъезд героя 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5. Задача 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6. Встреча с дарителем 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7. Волшебные дары или волшебное средство 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8. Появление героя 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9. Вредитель или антигерой 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10. Борьба 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11. Победа 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12. Возвращение домой 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13. Прибытие домой 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14. Ложный герой 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15. Трудные испытания 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16. Ликвидация беды 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17. Узнавание героя 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18. Изобличение ложного героя 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19. Наказание ложного героя 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20. Свадьба или счастливый конец. </a:t>
            </a:r>
          </a:p>
        </p:txBody>
      </p:sp>
    </p:spTree>
    <p:extLst>
      <p:ext uri="{BB962C8B-B14F-4D97-AF65-F5344CB8AC3E}">
        <p14:creationId xmlns:p14="http://schemas.microsoft.com/office/powerpoint/2010/main" xmlns="" val="702946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Методика обучения: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91264" cy="511256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 этап: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Познакомить детей со сказкой как жанром литературного произведения. Объяснить общую структуру сказки: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присказка, зачин (приглашение в сказку);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повествование;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концовка сказки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(возвращение слушателя в реальную действительность).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7715200" cy="4608512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2 этап: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чтение сказки и сопровождение чтения выкладыванием </a:t>
            </a:r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карт </a:t>
            </a:r>
            <a:r>
              <a:rPr lang="ru-RU" sz="6000" b="1" dirty="0" err="1" smtClean="0">
                <a:latin typeface="Times New Roman" pitchFamily="18" charset="0"/>
                <a:cs typeface="Times New Roman" pitchFamily="18" charset="0"/>
              </a:rPr>
              <a:t>Проппа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836712"/>
            <a:ext cx="8064896" cy="5487888"/>
          </a:xfrm>
        </p:spPr>
        <p:txBody>
          <a:bodyPr>
            <a:normAutofit fontScale="92500" lnSpcReduction="10000"/>
          </a:bodyPr>
          <a:lstStyle/>
          <a:p>
            <a:r>
              <a:rPr lang="ru-RU" sz="3900" b="1" dirty="0" smtClean="0">
                <a:latin typeface="Times New Roman" pitchFamily="18" charset="0"/>
                <a:cs typeface="Times New Roman" pitchFamily="18" charset="0"/>
              </a:rPr>
              <a:t>3 этап: </a:t>
            </a:r>
            <a:r>
              <a:rPr lang="ru-RU" sz="3900" dirty="0" smtClean="0">
                <a:latin typeface="Times New Roman" pitchFamily="18" charset="0"/>
                <a:cs typeface="Times New Roman" pitchFamily="18" charset="0"/>
              </a:rPr>
              <a:t>пересказ сказки, опираясь на </a:t>
            </a:r>
            <a:r>
              <a:rPr lang="ru-RU" sz="3900" b="1" dirty="0" smtClean="0">
                <a:latin typeface="Times New Roman" pitchFamily="18" charset="0"/>
                <a:cs typeface="Times New Roman" pitchFamily="18" charset="0"/>
              </a:rPr>
              <a:t>карты </a:t>
            </a:r>
            <a:r>
              <a:rPr lang="ru-RU" sz="3900" b="1" dirty="0" err="1" smtClean="0">
                <a:latin typeface="Times New Roman" pitchFamily="18" charset="0"/>
                <a:cs typeface="Times New Roman" pitchFamily="18" charset="0"/>
              </a:rPr>
              <a:t>Проппа</a:t>
            </a:r>
            <a:r>
              <a:rPr lang="ru-RU" sz="39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None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900" b="1" dirty="0" smtClean="0">
                <a:latin typeface="Times New Roman" pitchFamily="18" charset="0"/>
                <a:cs typeface="Times New Roman" pitchFamily="18" charset="0"/>
              </a:rPr>
              <a:t>4 этап: </a:t>
            </a:r>
            <a:r>
              <a:rPr lang="ru-RU" sz="3900" dirty="0" smtClean="0">
                <a:latin typeface="Times New Roman" pitchFamily="18" charset="0"/>
                <a:cs typeface="Times New Roman" pitchFamily="18" charset="0"/>
              </a:rPr>
              <a:t>на этом этапе вы можете попробовать сами сочинять сказки, используя </a:t>
            </a:r>
            <a:r>
              <a:rPr lang="ru-RU" sz="3900" b="1" dirty="0" smtClean="0">
                <a:latin typeface="Times New Roman" pitchFamily="18" charset="0"/>
                <a:cs typeface="Times New Roman" pitchFamily="18" charset="0"/>
              </a:rPr>
              <a:t>карты </a:t>
            </a:r>
            <a:r>
              <a:rPr lang="ru-RU" sz="3900" b="1" dirty="0" err="1" smtClean="0">
                <a:latin typeface="Times New Roman" pitchFamily="18" charset="0"/>
                <a:cs typeface="Times New Roman" pitchFamily="18" charset="0"/>
              </a:rPr>
              <a:t>Проппа</a:t>
            </a:r>
            <a:r>
              <a:rPr lang="ru-RU" sz="3900" dirty="0" smtClean="0">
                <a:latin typeface="Times New Roman" pitchFamily="18" charset="0"/>
                <a:cs typeface="Times New Roman" pitchFamily="18" charset="0"/>
              </a:rPr>
              <a:t>. Для этого отбираются 5-8 карт, придумываются главные герои, выбирается кто будет главный герой, помощники героя и те, кто будут ему вредить</a:t>
            </a:r>
            <a:r>
              <a:rPr lang="ru-RU" sz="3900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332656"/>
            <a:ext cx="7571184" cy="864096"/>
          </a:xfrm>
        </p:spPr>
        <p:txBody>
          <a:bodyPr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Положительные герои</a:t>
            </a:r>
            <a:endParaRPr lang="ru-RU" dirty="0"/>
          </a:p>
        </p:txBody>
      </p:sp>
      <p:pic>
        <p:nvPicPr>
          <p:cNvPr id="4" name="Picture 2" descr="G:\семинар карты проппа\положительные\5e17dd56d20c87509d29f45c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376772"/>
            <a:ext cx="2376264" cy="2376264"/>
          </a:xfrm>
          <a:prstGeom prst="rect">
            <a:avLst/>
          </a:prstGeom>
          <a:noFill/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412776"/>
            <a:ext cx="3114477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G:\семинар карты проппа\положительные\y_45dc0d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077072"/>
            <a:ext cx="3888432" cy="2564904"/>
          </a:xfrm>
          <a:prstGeom prst="rect">
            <a:avLst/>
          </a:prstGeom>
          <a:noFill/>
        </p:spPr>
      </p:pic>
      <p:pic>
        <p:nvPicPr>
          <p:cNvPr id="7" name="Picture 7" descr="G:\семинар карты проппа\положительные\gotovii-risunok-ivana-carevicha-i-serogo-volka-variant-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3905672"/>
            <a:ext cx="3600400" cy="2736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521844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704088"/>
            <a:ext cx="7643192" cy="56467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Отрицательные герои</a:t>
            </a:r>
            <a:endParaRPr lang="ru-RU" dirty="0"/>
          </a:p>
        </p:txBody>
      </p:sp>
      <p:pic>
        <p:nvPicPr>
          <p:cNvPr id="4" name="Picture 2" descr="G:\семинар карты проппа\отрицательные\1f60ea5c24d445ee8f5fdd76e42c342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556792"/>
            <a:ext cx="3230625" cy="4389437"/>
          </a:xfrm>
          <a:prstGeom prst="rect">
            <a:avLst/>
          </a:prstGeom>
          <a:noFill/>
        </p:spPr>
      </p:pic>
      <p:pic>
        <p:nvPicPr>
          <p:cNvPr id="5" name="Picture 3" descr="G:\семинар карты проппа\отрицательные\мапапп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484784"/>
            <a:ext cx="2664296" cy="4536504"/>
          </a:xfrm>
          <a:prstGeom prst="rect">
            <a:avLst/>
          </a:prstGeom>
          <a:noFill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1268760"/>
            <a:ext cx="2719263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282171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704088"/>
            <a:ext cx="7499176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Запреты</a:t>
            </a:r>
            <a:endParaRPr lang="ru-RU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340768"/>
            <a:ext cx="3257143" cy="2961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988840"/>
            <a:ext cx="2448272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G:\семинар карты проппа\нарушение запретов\14166678924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38873" y="1300727"/>
            <a:ext cx="3017912" cy="47198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592746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Сказка «Кот, петух и лиса»</a:t>
            </a:r>
            <a:endParaRPr lang="ru-RU" dirty="0"/>
          </a:p>
        </p:txBody>
      </p:sp>
      <p:pic>
        <p:nvPicPr>
          <p:cNvPr id="7" name="Picture 2" descr="H:\Мастер класс на конкурс\11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800"/>
            <a:ext cx="1584176" cy="2397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:\Мастер класс на конкурс\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24095" y="1412776"/>
            <a:ext cx="2558234" cy="2324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H:\Мастер класс на конкурс\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3" y="1412776"/>
            <a:ext cx="1773539" cy="2683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:\Мастер класс на конкурс\9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317385"/>
            <a:ext cx="2251905" cy="193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im0-tub-ru.yandex.net/i?id=e89cf662f97ce0e7fb01b1a62efcf704-l&amp;n=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1874" y="4049936"/>
            <a:ext cx="2164441" cy="270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11033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Придумать сказку о Бабе – Яге и Кощее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r>
              <a:rPr lang="ru-RU" u="sng" dirty="0" smtClean="0"/>
              <a:t>Условие</a:t>
            </a:r>
            <a:r>
              <a:rPr lang="ru-RU" dirty="0"/>
              <a:t>: они добрые и помогают людям. Какая волшебная </a:t>
            </a:r>
            <a:r>
              <a:rPr lang="ru-RU" b="1" dirty="0"/>
              <a:t>карта будет главной </a:t>
            </a:r>
            <a:r>
              <a:rPr lang="ru-RU" dirty="0"/>
              <a:t>(</a:t>
            </a:r>
            <a:r>
              <a:rPr lang="ru-RU" i="1" dirty="0"/>
              <a:t>«помощь»</a:t>
            </a:r>
            <a:r>
              <a:rPr lang="ru-RU" dirty="0"/>
              <a:t>, какие </a:t>
            </a:r>
            <a:r>
              <a:rPr lang="ru-RU" b="1" dirty="0"/>
              <a:t>карты</a:t>
            </a:r>
            <a:r>
              <a:rPr lang="ru-RU" dirty="0"/>
              <a:t> могли бы сделать сказку более интересной, полной приключений и неожиданностей (запрет, нарушение запрета, трудная задача, счастливый </a:t>
            </a:r>
            <a:r>
              <a:rPr lang="ru-RU" dirty="0" smtClean="0"/>
              <a:t>конец).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743037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:\Мастер класс на конкурс\2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68760"/>
            <a:ext cx="1656184" cy="2506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H:\Мастер класс на конкурс\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08795" y="1268760"/>
            <a:ext cx="1567680" cy="237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fsd.kopilkaurokov.ru/uploads/user_file_58077b2955c16/sieminar_praktikum_dlia_roditieliei_v_mirie_skazok_14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52288" y="1389620"/>
            <a:ext cx="1707802" cy="250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pickimage.ru/wp-content/uploads/images/detskie/proppa/proppa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18839" y="4039202"/>
            <a:ext cx="1656183" cy="2505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:\Мастер класс на конкурс\9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039202"/>
            <a:ext cx="1742466" cy="263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:\Мастер класс на конкурс\11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121879"/>
            <a:ext cx="1660972" cy="2513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977054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Рекомендации по обучению пересказу сказки при  использование карт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Проппа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Подбор произведений в соответствии с возрастом</a:t>
            </a:r>
          </a:p>
          <a:p>
            <a:pPr marL="457200" indent="-45720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2. Текст  заранее прочитать и проанализировать</a:t>
            </a:r>
          </a:p>
          <a:p>
            <a:pPr marL="457200" indent="-45720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3. Спланировать ход занятия с соблюдением структуры </a:t>
            </a:r>
          </a:p>
          <a:p>
            <a:pPr marL="457200" indent="-45720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4. Программные задачи должны соответствовать возрасту детей </a:t>
            </a:r>
          </a:p>
          <a:p>
            <a:pPr marL="457200" indent="-45720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5. Использовать разнообразные методы и приёмы </a:t>
            </a:r>
          </a:p>
          <a:p>
            <a:pPr marL="457200" indent="-45720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6. Сочетать несколько видов пересказа (по ролям, игра-драматизация, близкий к тексту, по частям)</a:t>
            </a:r>
          </a:p>
          <a:p>
            <a:pPr marL="457200" indent="-45720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7. Пересказывать тексты и вне занятий (поместить карточки в доступное для детей место).</a:t>
            </a:r>
          </a:p>
        </p:txBody>
      </p:sp>
    </p:spTree>
    <p:extLst>
      <p:ext uri="{BB962C8B-B14F-4D97-AF65-F5344CB8AC3E}">
        <p14:creationId xmlns:p14="http://schemas.microsoft.com/office/powerpoint/2010/main" xmlns="" val="23731402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389208"/>
          </a:xfrm>
        </p:spPr>
        <p:txBody>
          <a:bodyPr>
            <a:noAutofit/>
          </a:bodyPr>
          <a:lstStyle/>
          <a:p>
            <a:pPr algn="ctr"/>
            <a:r>
              <a:rPr lang="ru-RU" sz="12000" b="1" dirty="0" smtClean="0">
                <a:latin typeface="Times New Roman" pitchFamily="18" charset="0"/>
                <a:cs typeface="Times New Roman" pitchFamily="18" charset="0"/>
              </a:rPr>
              <a:t>Спасибо</a:t>
            </a:r>
            <a:br>
              <a:rPr lang="ru-RU" sz="1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0" b="1" dirty="0" smtClean="0">
                <a:latin typeface="Times New Roman" pitchFamily="18" charset="0"/>
                <a:cs typeface="Times New Roman" pitchFamily="18" charset="0"/>
              </a:rPr>
              <a:t> за внимание!</a:t>
            </a:r>
            <a:endParaRPr lang="ru-RU" sz="1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2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226</TotalTime>
  <Words>311</Words>
  <Application>Microsoft Office PowerPoint</Application>
  <PresentationFormat>Экран (4:3)</PresentationFormat>
  <Paragraphs>53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Поток</vt:lpstr>
      <vt:lpstr>Слайд 1</vt:lpstr>
      <vt:lpstr>Карты Проппа: конструктор сказок</vt:lpstr>
      <vt:lpstr>Слайд 3</vt:lpstr>
      <vt:lpstr>Слайд 4</vt:lpstr>
      <vt:lpstr>Слайд 5</vt:lpstr>
      <vt:lpstr>Карты проппа (функции)</vt:lpstr>
      <vt:lpstr>Методика обучения:</vt:lpstr>
      <vt:lpstr>Слайд 8</vt:lpstr>
      <vt:lpstr>Слайд 9</vt:lpstr>
      <vt:lpstr>Положительные герои</vt:lpstr>
      <vt:lpstr>Отрицательные герои</vt:lpstr>
      <vt:lpstr>Запреты</vt:lpstr>
      <vt:lpstr>Сказка «Кот, петух и лиса»</vt:lpstr>
      <vt:lpstr>Придумать сказку о Бабе – Яге и Кощее</vt:lpstr>
      <vt:lpstr>Слайд 15</vt:lpstr>
      <vt:lpstr>Рекомендации по обучению пересказу сказки при  использование карт Проппа:</vt:lpstr>
      <vt:lpstr>Спасибо  за внимание!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«Карты Проппа»</dc:title>
  <dc:creator>Татьяна</dc:creator>
  <cp:lastModifiedBy>Admin</cp:lastModifiedBy>
  <cp:revision>53</cp:revision>
  <dcterms:created xsi:type="dcterms:W3CDTF">2016-04-16T08:30:27Z</dcterms:created>
  <dcterms:modified xsi:type="dcterms:W3CDTF">2025-01-09T09:21:32Z</dcterms:modified>
</cp:coreProperties>
</file>