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71" r:id="rId7"/>
    <p:sldId id="261" r:id="rId8"/>
    <p:sldId id="278" r:id="rId9"/>
    <p:sldId id="263" r:id="rId10"/>
    <p:sldId id="272" r:id="rId11"/>
    <p:sldId id="268" r:id="rId12"/>
    <p:sldId id="266" r:id="rId13"/>
    <p:sldId id="270" r:id="rId14"/>
    <p:sldId id="279" r:id="rId15"/>
    <p:sldId id="267" r:id="rId16"/>
    <p:sldId id="269" r:id="rId17"/>
    <p:sldId id="273" r:id="rId18"/>
    <p:sldId id="274" r:id="rId19"/>
    <p:sldId id="276" r:id="rId20"/>
    <p:sldId id="280" r:id="rId21"/>
    <p:sldId id="27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274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71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8961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990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915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362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183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012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385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737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415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6207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67260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2414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8839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854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F7FC0-1CBB-4486-8C5D-D857260C246B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18A0C0-B9D3-4733-A498-9F0426E85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774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FF4198-3D93-CAE5-17A8-13906E0DA3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3040563"/>
            <a:ext cx="7766936" cy="1096900"/>
          </a:xfrm>
        </p:spPr>
        <p:txBody>
          <a:bodyPr>
            <a:normAutofit fontScale="90000"/>
          </a:bodyPr>
          <a:lstStyle/>
          <a:p>
            <a:pPr algn="just"/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202124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Муниципальное бюджетное дошкольное образовательное учреждение  детский сад № 135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br>
              <a:rPr lang="ru-RU" dirty="0"/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развития критического мышления у детей среднего возраста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A242BC-AF16-F3C3-40EC-E0085BEC573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Подготовила: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воспитатель первой категории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Веремеенко О.В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4108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18535ED-5FCF-2EED-340A-0CAA7390255E}"/>
              </a:ext>
            </a:extLst>
          </p:cNvPr>
          <p:cNvSpPr txBox="1"/>
          <p:nvPr/>
        </p:nvSpPr>
        <p:spPr>
          <a:xfrm>
            <a:off x="1065997" y="1371946"/>
            <a:ext cx="7798869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мышление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умение думать, рассуждать, выстраивать логические цепочки и принимать решения, опираясь на свои соображения.</a:t>
            </a:r>
          </a:p>
        </p:txBody>
      </p:sp>
    </p:spTree>
    <p:extLst>
      <p:ext uri="{BB962C8B-B14F-4D97-AF65-F5344CB8AC3E}">
        <p14:creationId xmlns:p14="http://schemas.microsoft.com/office/powerpoint/2010/main" val="606778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AA6B7E-EC50-A11E-EDA3-2E796EF3C451}"/>
              </a:ext>
            </a:extLst>
          </p:cNvPr>
          <p:cNvSpPr txBox="1"/>
          <p:nvPr/>
        </p:nvSpPr>
        <p:spPr>
          <a:xfrm>
            <a:off x="1016328" y="1195544"/>
            <a:ext cx="8233549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 критического мышления </a:t>
            </a:r>
            <a:r>
              <a:rPr lang="ru-RU" sz="36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ребёнка использовать метод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в обучении, ставить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перед собой вопросы, искать на них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ответы и стараться, чтобы другие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узнали о том, что новое он открыл для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себя.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355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16B92DB-B97F-D5B9-D1F4-88E40F761DC0}"/>
              </a:ext>
            </a:extLst>
          </p:cNvPr>
          <p:cNvSpPr txBox="1"/>
          <p:nvPr/>
        </p:nvSpPr>
        <p:spPr>
          <a:xfrm>
            <a:off x="747289" y="867820"/>
            <a:ext cx="809832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8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критического мышления:</a:t>
            </a:r>
          </a:p>
          <a:p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Пробуждать в ребёнке стремление к образованию,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прежде чем образовывать его своими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наставлениями.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Учить ребёнка мыслить, начиная не с ответов на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воспитателя, а с собственных вопросов и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в ребёнке желание конструировать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своё знание, которое рождается в процессе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деятельности, а не присваивать готовое.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804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4A27942-F14A-4A30-43E7-EF1FA3E90C58}"/>
              </a:ext>
            </a:extLst>
          </p:cNvPr>
          <p:cNvSpPr txBox="1"/>
          <p:nvPr/>
        </p:nvSpPr>
        <p:spPr>
          <a:xfrm>
            <a:off x="876903" y="959050"/>
            <a:ext cx="609452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критического мышления</a:t>
            </a:r>
            <a:b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из трёх этапов:</a:t>
            </a:r>
            <a:b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 фаза - вызов (пробуждение интереса к получению новых знаний)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 фаза – осмысление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(получение новой информации)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 фаза – рефлексия (рождение нового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знания)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812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F81E43B-67E1-850F-5C15-3E1A2385D522}"/>
              </a:ext>
            </a:extLst>
          </p:cNvPr>
          <p:cNvSpPr txBox="1"/>
          <p:nvPr/>
        </p:nvSpPr>
        <p:spPr>
          <a:xfrm>
            <a:off x="854241" y="1021567"/>
            <a:ext cx="7808495" cy="40174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450"/>
              </a:spcBef>
              <a:spcAft>
                <a:spcPts val="450"/>
              </a:spcAft>
            </a:pPr>
            <a:r>
              <a:rPr lang="ru-RU" sz="2400" kern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 педагогом приёмов и методов технологии развития критического мышления помогает детям самостоятельно добывать знания, вырабатывать собственное мнение, позволяет использовать свои знания, как в стандартных, так и нестандартных ситуациях, развивает способность ставить новые вопросы, вырабатывать разнообразные аргументы, развивает самостоятельность, ответственность, умение адаптироваться к сложившейся ситуации, монологическую и диалогическую речь.</a:t>
            </a:r>
            <a:endParaRPr lang="ru-RU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273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59F5FDD-F055-B9EB-2183-50B0FBEDB7B8}"/>
              </a:ext>
            </a:extLst>
          </p:cNvPr>
          <p:cNvSpPr txBox="1"/>
          <p:nvPr/>
        </p:nvSpPr>
        <p:spPr>
          <a:xfrm>
            <a:off x="969884" y="442116"/>
            <a:ext cx="6094520" cy="374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8B5FE12-E60B-0885-1971-B365F37AA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15" y="1083076"/>
            <a:ext cx="4270464" cy="371707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8A646DD-DF1D-76BC-920E-5C814F26A4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936" y="1083077"/>
            <a:ext cx="4680012" cy="371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896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C754549-0BA7-60AE-7280-ABA455B7D6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974" y="1008710"/>
            <a:ext cx="4577931" cy="342015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246F652-5198-4A1D-458F-C92656C3E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4256" y="1008710"/>
            <a:ext cx="4279037" cy="3420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469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7AB5AAD-5376-0E61-3503-DCE3297E8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21" y="1106905"/>
            <a:ext cx="4627416" cy="462012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A28C4C6-D130-C811-191F-CDAB341A02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87" y="1106905"/>
            <a:ext cx="4858421" cy="4620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2331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4D0413-D4E6-364A-4F9C-2BA89C216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87680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904C2D9-33AD-B7E9-BCAE-AD0EFF69F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171" y="1337912"/>
            <a:ext cx="5996537" cy="487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4519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F74942D-2F9D-8422-7F12-DD155AA842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40" y="777240"/>
            <a:ext cx="7526956" cy="530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4561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D8B0DBC-2337-759F-80C4-546D29BDD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1" y="1183907"/>
            <a:ext cx="6198668" cy="452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835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E3A0BCE-2DE3-B1A8-1C5D-E06292DE5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976" y="822960"/>
            <a:ext cx="7792011" cy="485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3438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F53483D-1CFD-7B5F-761C-992BBB78D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86" y="1357162"/>
            <a:ext cx="4475749" cy="3791887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3FC4FD9-DEAC-607E-3F86-7BD5FDF3D4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2909" y="1360302"/>
            <a:ext cx="4584589" cy="378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0778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2F82388-9A16-2988-427C-97D7899A09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51" y="264695"/>
            <a:ext cx="3751517" cy="295495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0552A7B-99F5-0F15-387D-8C074FAA23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889" y="264695"/>
            <a:ext cx="4268072" cy="295495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273E485-8E6C-886A-8C21-819F0ED2BA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156" y="3429000"/>
            <a:ext cx="4268072" cy="3219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5683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4A6B970-5A47-D4D3-F102-43BB5F9B29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26" y="547435"/>
            <a:ext cx="4088400" cy="295495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F8BE27-28D0-03F1-3EDC-9A2C602870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442" y="547436"/>
            <a:ext cx="3946358" cy="295495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F369C91-10EF-E53D-BF70-AAA75E4870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98" y="3585408"/>
            <a:ext cx="5141634" cy="311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928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971160B-263A-418E-8C0B-01A7D22D6F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83" y="763481"/>
            <a:ext cx="3810730" cy="411036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AE605E-2820-F87E-C381-6D7651B446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412" y="763481"/>
            <a:ext cx="4006039" cy="411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7597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B72B56-D404-1E31-2709-3F2AEC9F0D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86" y="914400"/>
            <a:ext cx="4171758" cy="422577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6D77D3C-73CD-A92B-C4BC-84BB087A8E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272" y="914400"/>
            <a:ext cx="4563122" cy="4225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550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D737B1E-3960-2CF5-84DD-0A71E674D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03" y="870011"/>
            <a:ext cx="6747030" cy="4695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4446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E97B9CA-B8C3-8C8B-5023-3DA34B8E6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27" y="523782"/>
            <a:ext cx="4122198" cy="306279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655298-D8FF-F752-E5B8-A8A6A314E9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740" y="499368"/>
            <a:ext cx="4421080" cy="308721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15BFFD9-1697-3F6C-0513-F3FBF82EE2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582" y="3790765"/>
            <a:ext cx="4421080" cy="288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388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C5E4C3-0751-E187-DFEE-8DB5B292870C}"/>
              </a:ext>
            </a:extLst>
          </p:cNvPr>
          <p:cNvSpPr txBox="1"/>
          <p:nvPr/>
        </p:nvSpPr>
        <p:spPr>
          <a:xfrm>
            <a:off x="2325303" y="2768937"/>
            <a:ext cx="6097604" cy="7811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Спасибо за внимание</a:t>
            </a:r>
            <a:endParaRPr kumimoji="0" lang="ru-RU" sz="4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45782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199</TotalTime>
  <Words>283</Words>
  <Application>Microsoft Office PowerPoint</Application>
  <PresentationFormat>Широкоэкранный</PresentationFormat>
  <Paragraphs>13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Times New Roman</vt:lpstr>
      <vt:lpstr>Trebuchet MS</vt:lpstr>
      <vt:lpstr>Wingdings 3</vt:lpstr>
      <vt:lpstr>Аспект</vt:lpstr>
      <vt:lpstr>        Муниципальное бюджетное дошкольное образовательное учреждение  детский сад № 135  Технология развития критического мышления у детей среднего возраста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Владимир Григорьев</dc:creator>
  <cp:lastModifiedBy>Владимир Григорьев</cp:lastModifiedBy>
  <cp:revision>4</cp:revision>
  <dcterms:created xsi:type="dcterms:W3CDTF">2024-10-28T13:37:43Z</dcterms:created>
  <dcterms:modified xsi:type="dcterms:W3CDTF">2024-10-30T07:02:14Z</dcterms:modified>
</cp:coreProperties>
</file>