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980" autoAdjust="0"/>
    <p:restoredTop sz="94660"/>
  </p:normalViewPr>
  <p:slideViewPr>
    <p:cSldViewPr snapToGrid="0">
      <p:cViewPr varScale="1">
        <p:scale>
          <a:sx n="84" d="100"/>
          <a:sy n="84" d="100"/>
        </p:scale>
        <p:origin x="-96" y="-6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867A-EE50-4402-BCE2-18AD112CEA2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11C6FC4-65BF-45F2-83F0-BFDC4618C3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5100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867A-EE50-4402-BCE2-18AD112CEA2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C6FC4-65BF-45F2-83F0-BFDC4618C3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89489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867A-EE50-4402-BCE2-18AD112CEA2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11C6FC4-65BF-45F2-83F0-BFDC4618C3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17786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867A-EE50-4402-BCE2-18AD112CEA2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11C6FC4-65BF-45F2-83F0-BFDC4618C3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71165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867A-EE50-4402-BCE2-18AD112CEA2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11C6FC4-65BF-45F2-83F0-BFDC4618C3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66357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867A-EE50-4402-BCE2-18AD112CEA2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C6FC4-65BF-45F2-83F0-BFDC4618C3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05740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867A-EE50-4402-BCE2-18AD112CEA2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C6FC4-65BF-45F2-83F0-BFDC4618C3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54028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867A-EE50-4402-BCE2-18AD112CEA2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C6FC4-65BF-45F2-83F0-BFDC4618C3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2708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867A-EE50-4402-BCE2-18AD112CEA2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11C6FC4-65BF-45F2-83F0-BFDC4618C3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8756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867A-EE50-4402-BCE2-18AD112CEA2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11C6FC4-65BF-45F2-83F0-BFDC4618C3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20463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867A-EE50-4402-BCE2-18AD112CEA2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11C6FC4-65BF-45F2-83F0-BFDC4618C38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0375888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867A-EE50-4402-BCE2-18AD112CEA2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11C6FC4-65BF-45F2-83F0-BFDC4618C3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338785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867A-EE50-4402-BCE2-18AD112CEA2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11C6FC4-65BF-45F2-83F0-BFDC4618C38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8446216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867A-EE50-4402-BCE2-18AD112CEA2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11C6FC4-65BF-45F2-83F0-BFDC4618C3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694552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867A-EE50-4402-BCE2-18AD112CEA2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C6FC4-65BF-45F2-83F0-BFDC4618C3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05648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867A-EE50-4402-BCE2-18AD112CEA2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C6FC4-65BF-45F2-83F0-BFDC4618C3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65012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1A867A-EE50-4402-BCE2-18AD112CEA2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11C6FC4-65BF-45F2-83F0-BFDC4618C3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0329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5184F50-9EF8-4277-8B82-AD2145E4EE6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 пространственная среда по патриотическому воспитанию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F9B23E5E-8FEA-4F75-A1DD-37EFD2C1A37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Григорьева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Ольга Викторовна</a:t>
            </a:r>
          </a:p>
        </p:txBody>
      </p:sp>
    </p:spTree>
    <p:extLst>
      <p:ext uri="{BB962C8B-B14F-4D97-AF65-F5344CB8AC3E}">
        <p14:creationId xmlns:p14="http://schemas.microsoft.com/office/powerpoint/2010/main" xmlns="" val="19072347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86BF8E8-0189-44C2-80BB-B91AA4C9E313}"/>
              </a:ext>
            </a:extLst>
          </p:cNvPr>
          <p:cNvSpPr txBox="1"/>
          <p:nvPr/>
        </p:nvSpPr>
        <p:spPr>
          <a:xfrm>
            <a:off x="1522674" y="1182231"/>
            <a:ext cx="609865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вашей семье и под вашим руководством растёт будущий гражданин.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Всё, что совершается в стране, через вашу душу и вашу мысль должно приходить к детям.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С. Макаренко</a:t>
            </a:r>
          </a:p>
        </p:txBody>
      </p:sp>
    </p:spTree>
    <p:extLst>
      <p:ext uri="{BB962C8B-B14F-4D97-AF65-F5344CB8AC3E}">
        <p14:creationId xmlns:p14="http://schemas.microsoft.com/office/powerpoint/2010/main" xmlns="" val="26567032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82F5346-4009-4E11-A981-A45DC3F19DA7}"/>
              </a:ext>
            </a:extLst>
          </p:cNvPr>
          <p:cNvSpPr txBox="1"/>
          <p:nvPr/>
        </p:nvSpPr>
        <p:spPr>
          <a:xfrm>
            <a:off x="1498821" y="1182231"/>
            <a:ext cx="609865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Актуальность.</a:t>
            </a:r>
          </a:p>
          <a:p>
            <a:pPr algn="just"/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Дошкольное детство – важнейший период становления личности человека, когда закладываются основы гражданских качеств, формируются первые представления детей об окружающем мире, обществе и культуре. </a:t>
            </a:r>
          </a:p>
        </p:txBody>
      </p:sp>
    </p:spTree>
    <p:extLst>
      <p:ext uri="{BB962C8B-B14F-4D97-AF65-F5344CB8AC3E}">
        <p14:creationId xmlns:p14="http://schemas.microsoft.com/office/powerpoint/2010/main" xmlns="" val="1220712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D10A618-6A75-40F3-9513-864FA553D296}"/>
              </a:ext>
            </a:extLst>
          </p:cNvPr>
          <p:cNvSpPr txBox="1"/>
          <p:nvPr/>
        </p:nvSpPr>
        <p:spPr>
          <a:xfrm>
            <a:off x="1474967" y="1249437"/>
            <a:ext cx="609865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нравственно-патриотического воспитания детей —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у дошкольников отношения высокой духовной нравственности с активной жизненной позицией, направленной на сохранение и приумножение достижений народа своей страны. А также привить любовь к Отечеству, гордость за его культуру.</a:t>
            </a:r>
          </a:p>
        </p:txBody>
      </p:sp>
    </p:spTree>
    <p:extLst>
      <p:ext uri="{BB962C8B-B14F-4D97-AF65-F5344CB8AC3E}">
        <p14:creationId xmlns:p14="http://schemas.microsoft.com/office/powerpoint/2010/main" xmlns="" val="3238989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B421FD0-A62E-40CB-824A-339A657A7806}"/>
              </a:ext>
            </a:extLst>
          </p:cNvPr>
          <p:cNvSpPr txBox="1"/>
          <p:nvPr/>
        </p:nvSpPr>
        <p:spPr>
          <a:xfrm>
            <a:off x="1570382" y="1174836"/>
            <a:ext cx="609865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Формирование гражданственно-патриотического отношения и чувства сопричастности: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 семье, городу, стране;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 природе родного края;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 культурному наследию своего народа.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Воспитание чувства собственного достоинства у ребенка как представителя своего народа;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Воспитание толерантного отношения к представителям других национальностей;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Воспитание патриотизма и чувства гордости за свою страну, края.</a:t>
            </a:r>
          </a:p>
        </p:txBody>
      </p:sp>
    </p:spTree>
    <p:extLst>
      <p:ext uri="{BB962C8B-B14F-4D97-AF65-F5344CB8AC3E}">
        <p14:creationId xmlns:p14="http://schemas.microsoft.com/office/powerpoint/2010/main" xmlns="" val="36879729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B322495-9288-4C4C-9AFE-22203B635736}"/>
              </a:ext>
            </a:extLst>
          </p:cNvPr>
          <p:cNvSpPr txBox="1"/>
          <p:nvPr/>
        </p:nvSpPr>
        <p:spPr>
          <a:xfrm>
            <a:off x="1363649" y="1191479"/>
            <a:ext cx="6098650" cy="2523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работы по патриотическому воспитанию детей.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1.Ознакомление с предметами ближайшего окружения.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Ознакомление с явлениями общественной жизни.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Ознакомление с природой.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277100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E0AF030-956F-4585-B205-0AC26892E8E1}"/>
              </a:ext>
            </a:extLst>
          </p:cNvPr>
          <p:cNvSpPr txBox="1"/>
          <p:nvPr/>
        </p:nvSpPr>
        <p:spPr>
          <a:xfrm>
            <a:off x="1443162" y="1356420"/>
            <a:ext cx="609865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Планируя занятия в детском саду, воспитатель учитывает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принципы работы с детьми: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регионализации;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непрерывности;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доступности; научности;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целостности;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системности;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преемственности;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культурообразности;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стимулирования детской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xmlns="" val="3475535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C2B369B-A209-4FC0-91F3-F37C231E85AE}"/>
              </a:ext>
            </a:extLst>
          </p:cNvPr>
          <p:cNvSpPr txBox="1"/>
          <p:nvPr/>
        </p:nvSpPr>
        <p:spPr>
          <a:xfrm>
            <a:off x="1538577" y="1135080"/>
            <a:ext cx="609865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по воспитанию патриотических чувств у дошкольников может быть разбита на тематические блоки для удобства детского восприятия.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«Вот эта улица, вот этот дом.»</a:t>
            </a:r>
          </a:p>
          <a:p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Закрепить и расширить знания дошкольников об улицах города, на которых они живут.</a:t>
            </a:r>
          </a:p>
          <a:p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Познакомить ребят с историей возникновения названий улиц, предприятий, объектов социального назначения, расположенных на них.</a:t>
            </a:r>
          </a:p>
        </p:txBody>
      </p:sp>
    </p:spTree>
    <p:extLst>
      <p:ext uri="{BB962C8B-B14F-4D97-AF65-F5344CB8AC3E}">
        <p14:creationId xmlns:p14="http://schemas.microsoft.com/office/powerpoint/2010/main" xmlns="" val="24217937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3577244-31A8-46A8-BD86-EA3013810405}"/>
              </a:ext>
            </a:extLst>
          </p:cNvPr>
          <p:cNvSpPr txBox="1"/>
          <p:nvPr/>
        </p:nvSpPr>
        <p:spPr>
          <a:xfrm>
            <a:off x="1546529" y="1124535"/>
            <a:ext cx="609865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«Вместе дружная семья.»</a:t>
            </a:r>
          </a:p>
          <a:p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знаний дошкольников о структуре семьи, необходимости укрепления семейных связей.</a:t>
            </a:r>
          </a:p>
          <a:p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интерес к представителям старших поколений, их роли в семейных отношениях. Воспитывать уважение к самым старшим родственникам, желание заботиться о них.</a:t>
            </a:r>
          </a:p>
        </p:txBody>
      </p:sp>
    </p:spTree>
    <p:extLst>
      <p:ext uri="{BB962C8B-B14F-4D97-AF65-F5344CB8AC3E}">
        <p14:creationId xmlns:p14="http://schemas.microsoft.com/office/powerpoint/2010/main" xmlns="" val="16985834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CCF5020-4331-4ECE-AAB5-65620BE91890}"/>
              </a:ext>
            </a:extLst>
          </p:cNvPr>
          <p:cNvSpPr txBox="1"/>
          <p:nvPr/>
        </p:nvSpPr>
        <p:spPr>
          <a:xfrm>
            <a:off x="1482919" y="1162260"/>
            <a:ext cx="609865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«Город, в котором я живу.»</a:t>
            </a:r>
          </a:p>
          <a:p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Раскрыть красоту города, в котором живут дети, показать его социальную значимость в развитии страны.</a:t>
            </a:r>
          </a:p>
          <a:p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Рассказать дошкольникам, что такое – продукция предприятия города, на котором работают их близкие родственники. Показать значимость производства на мировом рынке. Познакомить детей с объектами культурного назначения, памятниками старины, культовой архитектурой.</a:t>
            </a:r>
          </a:p>
        </p:txBody>
      </p:sp>
    </p:spTree>
    <p:extLst>
      <p:ext uri="{BB962C8B-B14F-4D97-AF65-F5344CB8AC3E}">
        <p14:creationId xmlns:p14="http://schemas.microsoft.com/office/powerpoint/2010/main" xmlns="" val="21419024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F9C427F-01CC-460D-A5CA-F48EA67B99DD}"/>
              </a:ext>
            </a:extLst>
          </p:cNvPr>
          <p:cNvSpPr txBox="1"/>
          <p:nvPr/>
        </p:nvSpPr>
        <p:spPr>
          <a:xfrm>
            <a:off x="1633993" y="1223278"/>
            <a:ext cx="609865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«Наша кладовая.»</a:t>
            </a:r>
          </a:p>
          <a:p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ребят с разнообразием природных богатств родного края, учить бережно и экономно расходовать их.</a:t>
            </a:r>
          </a:p>
          <a:p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представление дошкольников о природных ресурсах страны, их добыче и назначении. Учить детей профессиональной ориентации.</a:t>
            </a:r>
          </a:p>
        </p:txBody>
      </p:sp>
    </p:spTree>
    <p:extLst>
      <p:ext uri="{BB962C8B-B14F-4D97-AF65-F5344CB8AC3E}">
        <p14:creationId xmlns:p14="http://schemas.microsoft.com/office/powerpoint/2010/main" xmlns="" val="2159632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52A7FBF-55BA-473B-A0CB-1526E6516C7E}"/>
              </a:ext>
            </a:extLst>
          </p:cNvPr>
          <p:cNvSpPr txBox="1"/>
          <p:nvPr/>
        </p:nvSpPr>
        <p:spPr>
          <a:xfrm>
            <a:off x="1395454" y="1279329"/>
            <a:ext cx="6098650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Ожидаемый результат: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Младшая группа.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Дошкольники знают всех членов семьи, помогают старшим по дому. Знают, в каком городе живут, где находится их дом.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группа.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Ребята могут самостоятельно убирать свои игрушки. Знают, где работают родители, что они делают на производстве.     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Старшая группа.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имеют свои обязанности в доме, заботятся о старших членах семьи. Знают, какие крупные заводы находятся в городе, что на них выпускают. </a:t>
            </a:r>
          </a:p>
        </p:txBody>
      </p:sp>
    </p:spTree>
    <p:extLst>
      <p:ext uri="{BB962C8B-B14F-4D97-AF65-F5344CB8AC3E}">
        <p14:creationId xmlns:p14="http://schemas.microsoft.com/office/powerpoint/2010/main" xmlns="" val="36064093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77AE067-D040-4C5D-9EA0-DF66F1CA9356}"/>
              </a:ext>
            </a:extLst>
          </p:cNvPr>
          <p:cNvSpPr txBox="1"/>
          <p:nvPr/>
        </p:nvSpPr>
        <p:spPr>
          <a:xfrm>
            <a:off x="1578334" y="1166842"/>
            <a:ext cx="6098650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и методы работы 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-беседы с рассматриванием фотографий;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-экскурсии на известные объекты;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-игры «Узнай, где это расположено», «Мой дом самый красивый»; «Кто это делает?»;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-Викторины, брейн-ринги, круглый стол;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-кинолекторий;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-иллюстрирование своего города, зарисовки к календарным праздникам;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-конкурсы на лучшую газету семьи, плакат к празднику, подарок ветерану;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-обмен традициями семьи;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-туристические походы с семьей по местам боевой славы;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-вылазки на природу;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музея «Никто не забыт».</a:t>
            </a:r>
          </a:p>
        </p:txBody>
      </p:sp>
    </p:spTree>
    <p:extLst>
      <p:ext uri="{BB962C8B-B14F-4D97-AF65-F5344CB8AC3E}">
        <p14:creationId xmlns:p14="http://schemas.microsoft.com/office/powerpoint/2010/main" xmlns="" val="1958133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42F3F78-0C57-4746-9566-518DA6CC3B3C}"/>
              </a:ext>
            </a:extLst>
          </p:cNvPr>
          <p:cNvSpPr txBox="1"/>
          <p:nvPr/>
        </p:nvSpPr>
        <p:spPr>
          <a:xfrm>
            <a:off x="1546529" y="1214421"/>
            <a:ext cx="609865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патриотического воспитания дошкольников включаются в план работы ежемесячно, носят систематический целенаправленный характер.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по воспитанию патриотизма у дошкольников классифицируются на: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дидактические;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настольно-печатные;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подвижные;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музыкальные;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спортивные;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сюжетно-ролевые.</a:t>
            </a:r>
          </a:p>
        </p:txBody>
      </p:sp>
    </p:spTree>
    <p:extLst>
      <p:ext uri="{BB962C8B-B14F-4D97-AF65-F5344CB8AC3E}">
        <p14:creationId xmlns:p14="http://schemas.microsoft.com/office/powerpoint/2010/main" xmlns="" val="11915733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CB5CE18-260C-4E30-B3BA-E5533E5D60EE}"/>
              </a:ext>
            </a:extLst>
          </p:cNvPr>
          <p:cNvSpPr txBox="1"/>
          <p:nvPr/>
        </p:nvSpPr>
        <p:spPr>
          <a:xfrm>
            <a:off x="1411357" y="1301886"/>
            <a:ext cx="609865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реализации образовательной программы дошкольного образования в различных организационных моделях и формах развивающая предметно-пространственная среда (далее РППС) должна обеспечивать: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соответствие общеобразовательной программе ДОО;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соответствие возрастным возможностям детей;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трансформируемость в зависимости от образовательной ситуации, интересов и возможностей детей;</a:t>
            </a:r>
          </a:p>
        </p:txBody>
      </p:sp>
    </p:spTree>
    <p:extLst>
      <p:ext uri="{BB962C8B-B14F-4D97-AF65-F5344CB8AC3E}">
        <p14:creationId xmlns:p14="http://schemas.microsoft.com/office/powerpoint/2010/main" xmlns="" val="13163211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C389A8E-9A25-4168-8181-05D5BC1DDFEB}"/>
              </a:ext>
            </a:extLst>
          </p:cNvPr>
          <p:cNvSpPr txBox="1"/>
          <p:nvPr/>
        </p:nvSpPr>
        <p:spPr>
          <a:xfrm>
            <a:off x="1514723" y="1203313"/>
            <a:ext cx="6098650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возможность использования различных игрушек, оборудования и прочих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материалов в разных видах детской активности;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вариативное использование различных пространств (помещений) и материалов (игрушек, оборудования и пр.) для стимулирования развития детей;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наличие свободного доступа детей непосредственно в организованном пространстве к игрушкам, материалам, пособиям и техническим средствам среды.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соответствие всех компонентов РППС требованиям безопасности и надежности при использовании согласно действующим СанПиН.</a:t>
            </a:r>
          </a:p>
        </p:txBody>
      </p:sp>
    </p:spTree>
    <p:extLst>
      <p:ext uri="{BB962C8B-B14F-4D97-AF65-F5344CB8AC3E}">
        <p14:creationId xmlns:p14="http://schemas.microsoft.com/office/powerpoint/2010/main" xmlns="" val="2378684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D843BA6-DC93-4DB1-BB5C-7596799D8777}"/>
              </a:ext>
            </a:extLst>
          </p:cNvPr>
          <p:cNvSpPr txBox="1"/>
          <p:nvPr/>
        </p:nvSpPr>
        <p:spPr>
          <a:xfrm>
            <a:off x="1498821" y="1166842"/>
            <a:ext cx="609865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оформлению уголков :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-эстетическая направленность;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рациональное размещение уголка по краеведению;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-учет возрастных особенностей детей;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-воспитательная и развивающая направленность;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-целесообразность размещения “экспонатов"-  доступность, научность, достоверность представленного материала;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-безопасность.</a:t>
            </a:r>
          </a:p>
        </p:txBody>
      </p:sp>
    </p:spTree>
    <p:extLst>
      <p:ext uri="{BB962C8B-B14F-4D97-AF65-F5344CB8AC3E}">
        <p14:creationId xmlns:p14="http://schemas.microsoft.com/office/powerpoint/2010/main" xmlns="" val="20114459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7E40ABF-6994-428B-A889-8BA792D08A71}"/>
              </a:ext>
            </a:extLst>
          </p:cNvPr>
          <p:cNvSpPr txBox="1"/>
          <p:nvPr/>
        </p:nvSpPr>
        <p:spPr>
          <a:xfrm>
            <a:off x="1403405" y="1176090"/>
            <a:ext cx="6098650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Непременным условием построения развивающей среды в дошкольных учреждениях является опора на личностно – ориентированную модель взаимодействия между участниками образовательного процесса.</a:t>
            </a: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первый принцип открытости Природе, способствующее единству человека и Природы.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второй принцип открытости Культуре, т. е. элементы настоящей живописи, литературы, музыки.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третий принцип открытости обществу. Особым правом участия в жизни детского сада пользуются родители.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четвертый принцип – открытость своего «Я», собственного внутреннего мира.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-пятый принцип учета половых и возрастных различений детей. </a:t>
            </a:r>
          </a:p>
        </p:txBody>
      </p:sp>
    </p:spTree>
    <p:extLst>
      <p:ext uri="{BB962C8B-B14F-4D97-AF65-F5344CB8AC3E}">
        <p14:creationId xmlns:p14="http://schemas.microsoft.com/office/powerpoint/2010/main" xmlns="" val="10996773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8D2E7C5-5070-4764-9F1D-305F93EFF8AE}"/>
              </a:ext>
            </a:extLst>
          </p:cNvPr>
          <p:cNvSpPr txBox="1"/>
          <p:nvPr/>
        </p:nvSpPr>
        <p:spPr>
          <a:xfrm>
            <a:off x="1530626" y="1200550"/>
            <a:ext cx="609865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ТРЕБОВАНИЯ, ПРЕДЬЯВЛЯЕМЫЕ К ПАТРИОТИЧЕСКИМ УГОЛКАМ И</a:t>
            </a: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УГОЛКАМ КРАЕВЕДЕНИЯ ПО ГРУППАМ:</a:t>
            </a: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группах раннего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воспитывают чувство любви и заботы по отношению к своей семье и другим людям, формируются представления детей о детском садике, о своем городе, даются первоначальные представления о родном крае, его растениях и животных, знакомят с русской народной игрушкой.</a:t>
            </a:r>
          </a:p>
        </p:txBody>
      </p:sp>
    </p:spTree>
    <p:extLst>
      <p:ext uri="{BB962C8B-B14F-4D97-AF65-F5344CB8AC3E}">
        <p14:creationId xmlns:p14="http://schemas.microsoft.com/office/powerpoint/2010/main" xmlns="" val="5467431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7AD6D91-6FC3-4DA5-ACBC-BBB5C1529907}"/>
              </a:ext>
            </a:extLst>
          </p:cNvPr>
          <p:cNvSpPr txBox="1"/>
          <p:nvPr/>
        </p:nvSpPr>
        <p:spPr>
          <a:xfrm>
            <a:off x="1490868" y="1139703"/>
            <a:ext cx="6098650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Младшая группа.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цель патриотического воспитания — ознакомление с ближайшим окружением. У детей воспитывают чувство любви и заботы по отношению к своей семье и другим людям, формируются представления детей о детском садике, о труде работников дошкольного учреждения, о своей малой родине (городе, формируется сопричастность к современным событиям, первоначальные представления о национальных культурных традициях, о народных и государственных праздниках; о природе родного края; о предметах декоративно-прикладного искусства.</a:t>
            </a:r>
          </a:p>
        </p:txBody>
      </p:sp>
    </p:spTree>
    <p:extLst>
      <p:ext uri="{BB962C8B-B14F-4D97-AF65-F5344CB8AC3E}">
        <p14:creationId xmlns:p14="http://schemas.microsoft.com/office/powerpoint/2010/main" xmlns="" val="42225373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1939F9C-B788-444C-BA90-3D32473B4872}"/>
              </a:ext>
            </a:extLst>
          </p:cNvPr>
          <p:cNvSpPr txBox="1"/>
          <p:nvPr/>
        </p:nvSpPr>
        <p:spPr>
          <a:xfrm>
            <a:off x="1657847" y="1170212"/>
            <a:ext cx="6098650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группа.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ведется по направлениям: «Моя семья», «Мой детский сад», «Мой город и его достопримечательности», «Знаменитые земляки», «Приобщение к истокам русской культуры». У воспитанников формируется интерес к национальным и общечеловеческим ценностям, культурным традициям народа; о поселке; о национальном флаге, гербе; о народных героях; русских праздниках; о природе родного края; о предметах декоративно-прикладного искусства; о современной архитектуре.</a:t>
            </a:r>
          </a:p>
        </p:txBody>
      </p:sp>
    </p:spTree>
    <p:extLst>
      <p:ext uri="{BB962C8B-B14F-4D97-AF65-F5344CB8AC3E}">
        <p14:creationId xmlns:p14="http://schemas.microsoft.com/office/powerpoint/2010/main" xmlns="" val="39533217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5AA90BD-D4C5-43AE-B505-3A92DEE8D19A}"/>
              </a:ext>
            </a:extLst>
          </p:cNvPr>
          <p:cNvSpPr txBox="1"/>
          <p:nvPr/>
        </p:nvSpPr>
        <p:spPr>
          <a:xfrm>
            <a:off x="1522674" y="1087935"/>
            <a:ext cx="609865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Старшая и подготовительная к школе группы.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направления работы - краеведение, ознакомление с родной страной, государственной символикой, историческим прошлым России, организация жизни детей по народному календарю. Формируют представления воспитанников о семье, о родословной; о своем детском саде. Знакомят с достопримечательностями поселка, столицы, историей. С географическим расположением страны, с какими государствами граничит. О столице нашей Родины. О флаге и гербе, рассказывают об истории страны, о героическом прошлом нашей Родины. Продолжают знакомить с государственными и народными праздниками, с произведениями фольклора, с произведениями российских писателей и т. д. Формируют представления о предметах декоративно-прикладного искусства; о современной архитектуре.</a:t>
            </a:r>
          </a:p>
        </p:txBody>
      </p:sp>
    </p:spTree>
    <p:extLst>
      <p:ext uri="{BB962C8B-B14F-4D97-AF65-F5344CB8AC3E}">
        <p14:creationId xmlns:p14="http://schemas.microsoft.com/office/powerpoint/2010/main" xmlns="" val="29223656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898B08E-5797-4EC3-B005-ED5EC5ED7852}"/>
              </a:ext>
            </a:extLst>
          </p:cNvPr>
          <p:cNvSpPr txBox="1"/>
          <p:nvPr/>
        </p:nvSpPr>
        <p:spPr>
          <a:xfrm>
            <a:off x="1538578" y="1048179"/>
            <a:ext cx="609865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нравственно-патриотического воспитания реализуются не только через содержание уголка по патриотическому воспитанию, но и через содержание других зон самостоятельной детской деятельности: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уголок изодеятельности;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-музыкальный уголок;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-уголок экологии;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уголок игровой деятельности;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уголок физического развития 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уголок книги. </a:t>
            </a:r>
          </a:p>
        </p:txBody>
      </p:sp>
    </p:spTree>
    <p:extLst>
      <p:ext uri="{BB962C8B-B14F-4D97-AF65-F5344CB8AC3E}">
        <p14:creationId xmlns:p14="http://schemas.microsoft.com/office/powerpoint/2010/main" xmlns="" val="40690069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1092721-229E-4687-B3C8-7D81D068A809}"/>
              </a:ext>
            </a:extLst>
          </p:cNvPr>
          <p:cNvSpPr txBox="1"/>
          <p:nvPr/>
        </p:nvSpPr>
        <p:spPr>
          <a:xfrm>
            <a:off x="1490870" y="1286718"/>
            <a:ext cx="609865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 подобранная развивающая среда, позволяет каждому ребенку найти занятие по душе,  расширить и углубить уже имеющиеся знания, научиться взаимодействовать с педагогами, сверстниками, понимать и оценивать их чувства.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патриотическом воспитании предметная среда должна рассматриваться не со стороны ее многообразия, а в свете тех условий и того пространства, которое дает ребенку возможность пополнить знания о родном крае, городе, стране, а также взаимодействовать со сверстниками и взрослыми.</a:t>
            </a:r>
          </a:p>
        </p:txBody>
      </p:sp>
    </p:spTree>
    <p:extLst>
      <p:ext uri="{BB962C8B-B14F-4D97-AF65-F5344CB8AC3E}">
        <p14:creationId xmlns:p14="http://schemas.microsoft.com/office/powerpoint/2010/main" xmlns="" val="16489097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42F2DE7-3E7B-4619-A683-2C93E64EBEF6}"/>
              </a:ext>
            </a:extLst>
          </p:cNvPr>
          <p:cNvSpPr txBox="1"/>
          <p:nvPr/>
        </p:nvSpPr>
        <p:spPr>
          <a:xfrm>
            <a:off x="3041374" y="3250297"/>
            <a:ext cx="60986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внимание.</a:t>
            </a:r>
          </a:p>
        </p:txBody>
      </p:sp>
    </p:spTree>
    <p:extLst>
      <p:ext uri="{BB962C8B-B14F-4D97-AF65-F5344CB8AC3E}">
        <p14:creationId xmlns:p14="http://schemas.microsoft.com/office/powerpoint/2010/main" xmlns="" val="877845691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155</TotalTime>
  <Words>1423</Words>
  <Application>Microsoft Office PowerPoint</Application>
  <PresentationFormat>Произвольный</PresentationFormat>
  <Paragraphs>117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Легкий дым</vt:lpstr>
      <vt:lpstr>Предметно пространственная среда по патриотическому воспитанию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Предметно пространственная среда по патриотическому воспитанию</dc:title>
  <dc:creator>Пользователь</dc:creator>
  <cp:lastModifiedBy>Admin</cp:lastModifiedBy>
  <cp:revision>2</cp:revision>
  <dcterms:created xsi:type="dcterms:W3CDTF">2022-03-04T19:03:24Z</dcterms:created>
  <dcterms:modified xsi:type="dcterms:W3CDTF">2025-01-09T09:38:40Z</dcterms:modified>
</cp:coreProperties>
</file>