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4" r:id="rId10"/>
    <p:sldId id="275" r:id="rId11"/>
    <p:sldId id="276" r:id="rId12"/>
    <p:sldId id="277" r:id="rId13"/>
    <p:sldId id="264" r:id="rId14"/>
    <p:sldId id="265" r:id="rId15"/>
    <p:sldId id="266" r:id="rId16"/>
    <p:sldId id="267" r:id="rId17"/>
    <p:sldId id="268" r:id="rId18"/>
    <p:sldId id="269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80" autoAdjust="0"/>
    <p:restoredTop sz="94660"/>
  </p:normalViewPr>
  <p:slideViewPr>
    <p:cSldViewPr snapToGrid="0">
      <p:cViewPr varScale="1">
        <p:scale>
          <a:sx n="84" d="100"/>
          <a:sy n="84" d="100"/>
        </p:scale>
        <p:origin x="-96" y="-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5052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4920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2305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9683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6791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5291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6099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3575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0777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9200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0702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03928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913878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27425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89338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1635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3B6F1-40C3-4C86-884B-BD274CC7B4B3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5955610-66BF-4995-B4A2-D4686D2BAF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6363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1305A3-6E35-4931-B2E2-73FE32EB98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7554" y="1140276"/>
            <a:ext cx="7766936" cy="2743198"/>
          </a:xfrm>
        </p:spPr>
        <p:txBody>
          <a:bodyPr/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«Диагностика развития воображения и восприятия детей старшего дошкольного возраста.»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B748AC7-8BC9-4118-9CC4-1617BD62D9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Выполнила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воспитатель МБДОУ </a:t>
            </a:r>
            <a:r>
              <a:rPr kumimoji="0" lang="ru-RU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/с №135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90C22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Григорьева Ольга Викторовна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0C22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60279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0F9E1CF-CB17-4894-80BC-89A0B3DAF71C}"/>
              </a:ext>
            </a:extLst>
          </p:cNvPr>
          <p:cNvSpPr txBox="1"/>
          <p:nvPr/>
        </p:nvSpPr>
        <p:spPr>
          <a:xfrm>
            <a:off x="919701" y="592367"/>
            <a:ext cx="6102626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Знание органически связано с человеческим воображением. Этот на первый взгляд парадоксальный закон можно выразить так: сила воображения увеличивается по мере роста познаний. К. Паустовский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9B73D5B-6ADC-4D58-9C40-009752DA5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93343" y="2592125"/>
            <a:ext cx="4102873" cy="345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488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31BAC2-8C45-4469-965C-9D1E325E8116}"/>
              </a:ext>
            </a:extLst>
          </p:cNvPr>
          <p:cNvSpPr txBox="1"/>
          <p:nvPr/>
        </p:nvSpPr>
        <p:spPr>
          <a:xfrm>
            <a:off x="761338" y="1739465"/>
            <a:ext cx="610262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основа любого творчества, и можно предполагать, что существуют некоторые законы, по которым оно развивается и проявляется, общие для всех видов творческой деятельности. Л.Выготский доказал, что воображение ребёнка развивается постепенно, по мере приобретения им определённого опыта.</a:t>
            </a:r>
          </a:p>
        </p:txBody>
      </p:sp>
    </p:spTree>
    <p:extLst>
      <p:ext uri="{BB962C8B-B14F-4D97-AF65-F5344CB8AC3E}">
        <p14:creationId xmlns:p14="http://schemas.microsoft.com/office/powerpoint/2010/main" xmlns="" val="1480774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7A6F3DC-3DC4-460F-8815-1CC79093ECF0}"/>
              </a:ext>
            </a:extLst>
          </p:cNvPr>
          <p:cNvSpPr txBox="1"/>
          <p:nvPr/>
        </p:nvSpPr>
        <p:spPr>
          <a:xfrm>
            <a:off x="872655" y="1869346"/>
            <a:ext cx="610262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перед дошкольными учреждениями стоит важная задача развития творческого потенциала подрастающего поколения. Основой развития творческой и уникальной личности уже с ранних этапов онтогенеза является воображение. </a:t>
            </a:r>
          </a:p>
        </p:txBody>
      </p:sp>
    </p:spTree>
    <p:extLst>
      <p:ext uri="{BB962C8B-B14F-4D97-AF65-F5344CB8AC3E}">
        <p14:creationId xmlns:p14="http://schemas.microsoft.com/office/powerpoint/2010/main" xmlns="" val="2825610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FBEF51C-1231-475F-85B6-C7305B1F2DDD}"/>
              </a:ext>
            </a:extLst>
          </p:cNvPr>
          <p:cNvSpPr txBox="1"/>
          <p:nvPr/>
        </p:nvSpPr>
        <p:spPr>
          <a:xfrm>
            <a:off x="697726" y="1572604"/>
            <a:ext cx="610262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всякий психический процесс, воображение подвержено воспитанию. Поэтому воображение детей уже в дошкольном возрасте возможно и нужно целенаправленно и систематически подвергать воспитательному воздействию.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сих пор существует мнение, что у ребенка воображение богаче, чем у взрослого человека. </a:t>
            </a:r>
          </a:p>
        </p:txBody>
      </p:sp>
    </p:spTree>
    <p:extLst>
      <p:ext uri="{BB962C8B-B14F-4D97-AF65-F5344CB8AC3E}">
        <p14:creationId xmlns:p14="http://schemas.microsoft.com/office/powerpoint/2010/main" xmlns="" val="3446684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6856033-C995-4F42-926B-2440060F56B5}"/>
              </a:ext>
            </a:extLst>
          </p:cNvPr>
          <p:cNvSpPr txBox="1"/>
          <p:nvPr/>
        </p:nvSpPr>
        <p:spPr>
          <a:xfrm>
            <a:off x="801094" y="905139"/>
            <a:ext cx="610262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Различаются два основных вида воображения: </a:t>
            </a:r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пассивное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(непроизвольное) и </a:t>
            </a:r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(произвольное).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789CCA1-66A5-4BD3-BA97-E628EFCE3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32167" y="2470189"/>
            <a:ext cx="4579952" cy="260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0741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60CE182-1DD2-4653-962D-C84C51BFD6FC}"/>
              </a:ext>
            </a:extLst>
          </p:cNvPr>
          <p:cNvSpPr txBox="1"/>
          <p:nvPr/>
        </p:nvSpPr>
        <p:spPr>
          <a:xfrm>
            <a:off x="888558" y="1534762"/>
            <a:ext cx="610262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воображения дошкольника может проводится по нескольким методикам.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Рассмотрим методики, которые разработали В. Синельников, В. Кудрявцев.  </a:t>
            </a:r>
          </a:p>
        </p:txBody>
      </p:sp>
    </p:spTree>
    <p:extLst>
      <p:ext uri="{BB962C8B-B14F-4D97-AF65-F5344CB8AC3E}">
        <p14:creationId xmlns:p14="http://schemas.microsoft.com/office/powerpoint/2010/main" xmlns="" val="245024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E3386B9-3E8A-446A-B981-EEA144544285}"/>
              </a:ext>
            </a:extLst>
          </p:cNvPr>
          <p:cNvSpPr txBox="1"/>
          <p:nvPr/>
        </p:nvSpPr>
        <p:spPr>
          <a:xfrm>
            <a:off x="1150951" y="1739336"/>
            <a:ext cx="610262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 Солнце в комнате.»</a:t>
            </a: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диагностика воображения дошкольника основана на способности ребенка превращать «нереальное» в «реальное» в контексте ситуации. Для занятия необходимо подготовить картинку с изображением комнаты, в которой находится солнце и человек. Также понадобится карандаш.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8267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3409348-CE7B-46BE-A53A-25E9A8351A5C}"/>
              </a:ext>
            </a:extLst>
          </p:cNvPr>
          <p:cNvSpPr txBox="1"/>
          <p:nvPr/>
        </p:nvSpPr>
        <p:spPr>
          <a:xfrm>
            <a:off x="968071" y="1551563"/>
            <a:ext cx="6102626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«Как спасти зайку».</a:t>
            </a:r>
          </a:p>
          <a:p>
            <a:endParaRPr lang="ru-RU" sz="2000" b="1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диагностика воображения дошкольника основана на способности переноса свойств знакомого предмета в новую ситуацию. Для занятия понадобится: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блюдце,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ведерка,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деревянная палочка,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сдутый воздушный шарик,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лист бумаги,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фигурка зайки.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29615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3CAD820-B3A7-4E70-B6C0-FDFC6AC69591}"/>
              </a:ext>
            </a:extLst>
          </p:cNvPr>
          <p:cNvSpPr txBox="1"/>
          <p:nvPr/>
        </p:nvSpPr>
        <p:spPr>
          <a:xfrm>
            <a:off x="1158903" y="394692"/>
            <a:ext cx="6102626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«Где чье место?»</a:t>
            </a:r>
          </a:p>
          <a:p>
            <a:endParaRPr lang="ru-RU" sz="2000" b="1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 чтобы так играть, надо уйти от конкретности и реальности (в данном случае вопроса взрослого), смоделировать в уме всю ситуацию целиком — общение взрослого с ним (увидеть целое раньше частей) и перенести функции с одного объекта на другой. Иными словами, ребенок должен проявить свое воображение.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принципе и основана игра-методика «Где чье место?». Ее психологический смысл состоит в том, чтобы посмотреть, насколько ребенок сумеет проявить свое воображение в жестко заданной предметной ситуации.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проведения этой методики-игры используется рисунок.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Отдельно вырезаются кружки-вставки.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59065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F8DF422-A4BB-47A7-ADC8-5849E063D35F}"/>
              </a:ext>
            </a:extLst>
          </p:cNvPr>
          <p:cNvSpPr txBox="1"/>
          <p:nvPr/>
        </p:nvSpPr>
        <p:spPr>
          <a:xfrm>
            <a:off x="1039633" y="1301409"/>
            <a:ext cx="610262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отражение сознанием человека предметов и явлений действительности в момент их воздействия на органы чувств.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960AFB-EAEA-4CB3-8EB4-B5AE906E7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2592" y="2957886"/>
            <a:ext cx="4176588" cy="289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472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889F648-8D27-4509-B907-171D802A0D8C}"/>
              </a:ext>
            </a:extLst>
          </p:cNvPr>
          <p:cNvSpPr txBox="1"/>
          <p:nvPr/>
        </p:nvSpPr>
        <p:spPr>
          <a:xfrm>
            <a:off x="936267" y="1182231"/>
            <a:ext cx="610262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трудным для ребенка дошкольного возраста является восприятие времени – ориентация во времени суток, в оценке разных промежутков времени.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Огромным достижением ребенка являются первые попытки установления связей между пространством, временем и количеством. </a:t>
            </a:r>
          </a:p>
        </p:txBody>
      </p:sp>
    </p:spTree>
    <p:extLst>
      <p:ext uri="{BB962C8B-B14F-4D97-AF65-F5344CB8AC3E}">
        <p14:creationId xmlns:p14="http://schemas.microsoft.com/office/powerpoint/2010/main" xmlns="" val="1675107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237D0F1-D3A5-4C40-9DD7-14D0F698D432}"/>
              </a:ext>
            </a:extLst>
          </p:cNvPr>
          <p:cNvSpPr txBox="1"/>
          <p:nvPr/>
        </p:nvSpPr>
        <p:spPr>
          <a:xfrm>
            <a:off x="801094" y="1262948"/>
            <a:ext cx="6102626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старшем дошкольном периоде под влиянием воспитания и обучения происходит интенсивное развитие у детей всех познавательных процессов, в том числе и восприятия. Ребенок овладевает восприятие формы, цвета, картинки, пространства, сказки, человека.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87604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96326D8-94FF-4D80-8DC4-175EEDDE36F2}"/>
              </a:ext>
            </a:extLst>
          </p:cNvPr>
          <p:cNvSpPr txBox="1"/>
          <p:nvPr/>
        </p:nvSpPr>
        <p:spPr>
          <a:xfrm>
            <a:off x="3051313" y="60835"/>
            <a:ext cx="610262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11E5472-DF0B-4370-BD6C-E7C5E00362D1}"/>
              </a:ext>
            </a:extLst>
          </p:cNvPr>
          <p:cNvSpPr txBox="1"/>
          <p:nvPr/>
        </p:nvSpPr>
        <p:spPr>
          <a:xfrm>
            <a:off x="785191" y="1076497"/>
            <a:ext cx="610262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стоит забывать, что в дошкольном возрасте интенсивно развивается не только познавательная сфера, но и речевая. Большинство детей в старшем дошкольном возрасте уже полностью овладевают звуковой стороной речи имеют довольно развернутый словарный запас, умеют грамматически правильно строить правильно предложения. </a:t>
            </a:r>
          </a:p>
        </p:txBody>
      </p:sp>
    </p:spTree>
    <p:extLst>
      <p:ext uri="{BB962C8B-B14F-4D97-AF65-F5344CB8AC3E}">
        <p14:creationId xmlns:p14="http://schemas.microsoft.com/office/powerpoint/2010/main" xmlns="" val="1175643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7EA40FC-07A1-4921-BA12-07A1407D6B4B}"/>
              </a:ext>
            </a:extLst>
          </p:cNvPr>
          <p:cNvSpPr txBox="1"/>
          <p:nvPr/>
        </p:nvSpPr>
        <p:spPr>
          <a:xfrm>
            <a:off x="928315" y="1120676"/>
            <a:ext cx="6102626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Изучению особенностей восприятия посвящено немало работ в психологии. Фундаментальными трудами являются труды Дж. Брунера, Ж. Пиаже, Г. Фолькельта, Э.М. Богуславской, Л.А. Венгера, Л.С. Выготского, П.Я. Гальперина, В.А. Ганзена, А.В. Запорожца, С.Л. Рубинштейна и др.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58069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BEFFEC3-80D9-46E8-A2BE-F7F6F268310E}"/>
              </a:ext>
            </a:extLst>
          </p:cNvPr>
          <p:cNvSpPr txBox="1"/>
          <p:nvPr/>
        </p:nvSpPr>
        <p:spPr>
          <a:xfrm>
            <a:off x="785192" y="565657"/>
            <a:ext cx="610262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«Какие предметы спрятаны в рисунках?» В.Р. Немова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объясняют, что ему будут показаны несколько контурных рисунков, в которых как бы «спрятаны» многие известные ему предметы. Далее ребенку представляют рисунок и просят последовательно назвать очертания всех предметов, «спрятанных» в трех его частях: 1, 2 и 3.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A20B5A6-F99E-4ABB-96EF-E1A457FAE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653" y="4012755"/>
            <a:ext cx="4060288" cy="176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87822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0E99B2A-C365-4F05-97D7-9535B137D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3135" y="1095409"/>
            <a:ext cx="3380796" cy="48839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F2EB3EF-C103-4292-9078-69D449997644}"/>
              </a:ext>
            </a:extLst>
          </p:cNvPr>
          <p:cNvSpPr txBox="1"/>
          <p:nvPr/>
        </p:nvSpPr>
        <p:spPr>
          <a:xfrm>
            <a:off x="483042" y="1095409"/>
            <a:ext cx="513853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"Чего не хватает на этих рисунках?«</a:t>
            </a:r>
          </a:p>
          <a:p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Суть этой методики состоит в том, что ребенку предлагается серия рисунков, представленных ниже. На каждой из картинок этой серии не хватает какой-то существенной детали. Ребенок получает задание как можно быстрее определить и назвать отсутствующую деталь.</a:t>
            </a:r>
          </a:p>
        </p:txBody>
      </p:sp>
    </p:spTree>
    <p:extLst>
      <p:ext uri="{BB962C8B-B14F-4D97-AF65-F5344CB8AC3E}">
        <p14:creationId xmlns:p14="http://schemas.microsoft.com/office/powerpoint/2010/main" xmlns="" val="24052508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52045D4-D117-4DEF-8408-1D79CB9ADA5A}"/>
              </a:ext>
            </a:extLst>
          </p:cNvPr>
          <p:cNvSpPr txBox="1"/>
          <p:nvPr/>
        </p:nvSpPr>
        <p:spPr>
          <a:xfrm>
            <a:off x="586409" y="823034"/>
            <a:ext cx="478867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на зрительное восприятие «Назови фигуру».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Зрительное восприятие детей определяет скорость упоминания и адекватное воспроизведение материала. От уровня зрительного восприятия детей зависят методы дальнейшей работы педагога — количество и характер наглядных пособий, правильный их подбор, время и место использования на занятии. Поэтому важно определить и развивать уровень зрительного восприятия дошкольника.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22F46CD-4119-4D73-9D1C-6ADFA4D8F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1751" y="1455224"/>
            <a:ext cx="1774090" cy="299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679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81D99DF-8705-4177-B3BA-A817B240271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00338"/>
            <a:ext cx="8596313" cy="1827212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306982723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209</TotalTime>
  <Words>759</Words>
  <Application>Microsoft Office PowerPoint</Application>
  <PresentationFormat>Произвольный</PresentationFormat>
  <Paragraphs>53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«Диагностика развития воображения и восприятия детей старшего дошкольного возраста.»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Диагностика развития воображения и восприятия детей старшего дошкольного возраста</dc:title>
  <dc:creator>Пользователь</dc:creator>
  <cp:lastModifiedBy>Admin</cp:lastModifiedBy>
  <cp:revision>3</cp:revision>
  <dcterms:created xsi:type="dcterms:W3CDTF">2022-02-24T19:44:08Z</dcterms:created>
  <dcterms:modified xsi:type="dcterms:W3CDTF">2025-01-09T10:07:59Z</dcterms:modified>
</cp:coreProperties>
</file>