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61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78" y="-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B5A70B-CCC2-43EC-A152-5B2E21228F81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2281F6-7EA1-44C5-B9C7-A04190584B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7048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F7BD0-E300-4495-89C8-2963FC9CD0BE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8373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66A99-4BC2-4221-8070-AF3E8662026C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3013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DB40-E9C3-4F54-A25C-6BD2256BC77F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590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A1EB-6027-4AF9-8BB1-6BE0C91B376D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417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60A7-406D-4CF8-AA2A-2C3DA9D8EA0F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7786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AF0EB-723B-469B-AD56-A2029F13544F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5965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33F01-BA22-4A21-9D55-403DCA54AA85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930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E265E-2723-4F58-AA7E-BC48F2253DC8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0206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D608-F03D-49B7-A5CD-591A1815FE41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8863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90E60-7008-433A-839D-E6477716C07B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2731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0DF3-2111-47C8-B27D-0DF67E8DDDEC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578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1D80-BAF3-428D-8FFC-D03420A5BB06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16963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9E020-9ABC-4390-91F0-30D7F669E8C9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0982491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3FB2D-5421-41AE-B528-0B15A02C6363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53547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2B93-9EA0-46F6-AE2C-0E6F7607873E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56406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2C5CC-4A12-4EC5-8F6B-234D71EA83C1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9920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C50C1-A704-4EA2-B2B4-1A47262CA474}" type="datetime1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BA4C82D-FFB0-4DE8-8CF3-56D34DE5F3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1130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A3C59F-4661-4C60-AB05-722618785C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205752"/>
            <a:ext cx="7766936" cy="1646302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исследовательской деятельности в ДОУ.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«Самое лучшее открытие – то, которое ребенок делает сам».</a:t>
            </a: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Ральф У. Эмерсон</a:t>
            </a:r>
            <a:b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679C69B-69E1-43FD-8D53-EB65947270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воспитатель МБДОУ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/с №135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Григорьева Ольга Викторовна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5FEB482-F9F3-4022-A5E4-2261A92B0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F1A6372-A087-4EC2-B129-A78822FC4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7981636" cy="365125"/>
          </a:xfrm>
        </p:spPr>
        <p:txBody>
          <a:bodyPr/>
          <a:lstStyle/>
          <a:p>
            <a:r>
              <a:rPr lang="ru-RU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3656531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1F4F355-9E76-4C9A-B499-3428BCF6A0F0}"/>
              </a:ext>
            </a:extLst>
          </p:cNvPr>
          <p:cNvSpPr txBox="1"/>
          <p:nvPr/>
        </p:nvSpPr>
        <p:spPr>
          <a:xfrm>
            <a:off x="954157" y="451513"/>
            <a:ext cx="814412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исследовательской деятельности </a:t>
            </a:r>
            <a:r>
              <a:rPr lang="ru-RU" sz="2400" b="0" i="0" dirty="0">
                <a:solidFill>
                  <a:srgbClr val="38383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это особый вид интеллектуально-творческой деятельности на основе поисковой активности и на базе исследовательского поведения; это активность ребенка, направленная на постижение устройства вещей, связей между явлениями окружающего мира, их упорядочение и систематизацию.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5126381-F216-4D1D-B332-A9AF09014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4560" y="3101009"/>
            <a:ext cx="5134927" cy="3120887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66D62E2-AA46-4B3C-B4CA-CB338F047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BFA14C58-728F-4595-843D-85FD6D784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xmlns="" val="3358449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D00E7A7-EBC9-444E-A136-B6B35C5CBDB7}"/>
              </a:ext>
            </a:extLst>
          </p:cNvPr>
          <p:cNvSpPr txBox="1"/>
          <p:nvPr/>
        </p:nvSpPr>
        <p:spPr>
          <a:xfrm>
            <a:off x="677334" y="465151"/>
            <a:ext cx="846217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92D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 технологии исследовательской деятельности </a:t>
            </a:r>
            <a:r>
              <a:rPr lang="ru-RU" sz="2400" b="0" i="0" dirty="0">
                <a:solidFill>
                  <a:srgbClr val="38383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саду - сформировать у дошкольников основные ключевые компетенции, способность к исследовательскому типу мышления. 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F433453-E346-4012-9BC7-0B70D8920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76509" y="2328862"/>
            <a:ext cx="5691104" cy="4063987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334CEF5-B3D0-4401-A137-4A81E2CC0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3FAB7F9A-5620-4FE7-9458-C6843FD58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xmlns="" val="1709240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BD3786E-75C7-488B-9A8E-794F7B022C1E}"/>
              </a:ext>
            </a:extLst>
          </p:cNvPr>
          <p:cNvSpPr txBox="1"/>
          <p:nvPr/>
        </p:nvSpPr>
        <p:spPr>
          <a:xfrm>
            <a:off x="739472" y="451513"/>
            <a:ext cx="8303149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технологии исследовательской деятельности: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*Расширить и систематизировать элементарные естественнонаучные и экологические представления детей. *Формировать навыки постановки элементарных опытов и умения делать выводы на основе полученных результатов. *Развивать стремление к поисково-познавательной деятельности.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*Способствовать овладению приемами практического взаимодействия с окружающими предметами.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*Развивать мыслительную активность, умение наблюдать, анализировать, делать выводы.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*Воспитывать интерес к познанию окружающего мира. *Стимулировать желание детей экспериментировать.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487A380-DFC7-4CE5-B4C2-A15CE4C9B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6D8E421-3C34-40C7-9FA6-9F2014776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2049161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D2464470-CD24-46BE-A4FB-4A271DB10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5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1F94D140-B613-46C6-96A7-E001BFF20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0C3A99C-45CA-408C-90CC-5DA637535B1F}"/>
              </a:ext>
            </a:extLst>
          </p:cNvPr>
          <p:cNvSpPr txBox="1"/>
          <p:nvPr/>
        </p:nvSpPr>
        <p:spPr>
          <a:xfrm>
            <a:off x="1023730" y="404844"/>
            <a:ext cx="6102626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технологии исследовательской деятельности.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1.Принцип учета возрастных особенностей детей.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2.Принцип индивидуальности и вариативности 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3.Принцип психологической комфортности - создание особой предметно – развивающей среды.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4.Принцип доступности.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5.Принцип систематичности и последовательности.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6.Принцип сознательности и активности.  7.Принцип непрерывности - обеспечивает преемственные связи между дошкольным учреждением и школой.</a:t>
            </a:r>
          </a:p>
        </p:txBody>
      </p:sp>
    </p:spTree>
    <p:extLst>
      <p:ext uri="{BB962C8B-B14F-4D97-AF65-F5344CB8AC3E}">
        <p14:creationId xmlns:p14="http://schemas.microsoft.com/office/powerpoint/2010/main" xmlns="" val="1463462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5450ACE2-7F74-431F-8F9D-6226550B6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6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1269053B-3E30-4614-BA4C-871410550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6930D9C-ED98-43C5-ABEE-98C494D841B7}"/>
              </a:ext>
            </a:extLst>
          </p:cNvPr>
          <p:cNvSpPr txBox="1"/>
          <p:nvPr/>
        </p:nvSpPr>
        <p:spPr>
          <a:xfrm>
            <a:off x="677334" y="451513"/>
            <a:ext cx="6102626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подготовки и проведения технологии исследовательской деятельности: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1.Выявление проблемы.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2.Выбор темы исследования.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3.Определение цели исследования.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4.Определение задач исследования.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5.Выделение гипотезы.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6.Составление предварительного плана исследования.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7.Провести эксперимент (опыт).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8.Указать возможные пути дальнейшего изучения проблемы.</a:t>
            </a:r>
          </a:p>
        </p:txBody>
      </p:sp>
    </p:spTree>
    <p:extLst>
      <p:ext uri="{BB962C8B-B14F-4D97-AF65-F5344CB8AC3E}">
        <p14:creationId xmlns:p14="http://schemas.microsoft.com/office/powerpoint/2010/main" xmlns="" val="2431721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2504C936-0BBD-4056-A794-643FE06EC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7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DBF66227-D9C8-4800-99AE-CD04B8C5B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64D6A11-DE21-426D-8C4C-A5B0220209E7}"/>
              </a:ext>
            </a:extLst>
          </p:cNvPr>
          <p:cNvSpPr txBox="1"/>
          <p:nvPr/>
        </p:nvSpPr>
        <p:spPr>
          <a:xfrm>
            <a:off x="506895" y="451513"/>
            <a:ext cx="610262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Основой  исследовательской деятельности являются: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Поисковая  активность – это поведение, направленное на изменение ситуации (или отношения к ней) при отсутствии определенного прогноза его результатов, но при постоянном учете степени его эффективности.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Исследовательское поведение – это поведение, направленное на поиск и приобретение новой информации из внешнего окружения.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1068302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D9B9CCCC-255B-43BA-BF1E-B45F013BB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8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16FAD2D0-041B-4665-AB63-162A9D3EF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31C9B4C-E2F0-4C11-9170-3A4C67C7656B}"/>
              </a:ext>
            </a:extLst>
          </p:cNvPr>
          <p:cNvSpPr txBox="1"/>
          <p:nvPr/>
        </p:nvSpPr>
        <p:spPr>
          <a:xfrm>
            <a:off x="610263" y="451513"/>
            <a:ext cx="610262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Развитие исследовательской деятельности в онтогенезе: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Познавательно-исследовательская деятельность зарождается в раннем детстве, и вначале представляет собой простое экспериментирование с вещами, в ходе которого дифференцируется восприятие, возникает простейшая категоризация предметов по цвету, форме, назначению, осваиваются сенсорные эталоны, простые орудийные действия.</a:t>
            </a:r>
          </a:p>
        </p:txBody>
      </p:sp>
    </p:spTree>
    <p:extLst>
      <p:ext uri="{BB962C8B-B14F-4D97-AF65-F5344CB8AC3E}">
        <p14:creationId xmlns:p14="http://schemas.microsoft.com/office/powerpoint/2010/main" xmlns="" val="2356005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B2F942CB-F2F5-41FE-BC3D-93F3907F7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9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A6AAADAF-1578-419C-A6C1-C8F7895F2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AD8DCC0-7F6B-4D4C-8C61-899E52FD785C}"/>
              </a:ext>
            </a:extLst>
          </p:cNvPr>
          <p:cNvSpPr txBox="1"/>
          <p:nvPr/>
        </p:nvSpPr>
        <p:spPr>
          <a:xfrm>
            <a:off x="578458" y="451513"/>
            <a:ext cx="610262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период дошкольного детства «островок» познавательно-исследовательской деятельности сопровождает игру, продуктивную деятельность в виде ориентировочных действий, опробования возможностей любого нового материала.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Познавательно-исследовательская деятельность старшего дошкольника проявляется в виде детского экспериментирования с предметами и в виде вербального исследования вопросов, задаваемых взрослому (почему, зачем, как?)</a:t>
            </a:r>
          </a:p>
        </p:txBody>
      </p:sp>
    </p:spTree>
    <p:extLst>
      <p:ext uri="{BB962C8B-B14F-4D97-AF65-F5344CB8AC3E}">
        <p14:creationId xmlns:p14="http://schemas.microsoft.com/office/powerpoint/2010/main" xmlns="" val="4093818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CADC8661-0DB1-4274-832C-F94A3E4E9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10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F4CDEA4D-1F74-44F9-8705-99FEAFED4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253AE93-5F61-46CD-95C8-40759656C137}"/>
              </a:ext>
            </a:extLst>
          </p:cNvPr>
          <p:cNvSpPr txBox="1"/>
          <p:nvPr/>
        </p:nvSpPr>
        <p:spPr>
          <a:xfrm>
            <a:off x="677334" y="451513"/>
            <a:ext cx="610262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Значение исследовательской деятельности для детей: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Обогащение памяти ребенка, активизируются его мыслительные процессы.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Развивается речь ребенка.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Происходит накопление фонда умственных приемов и операций.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Формируется и развивается самостоятельность, способность преобразовывать какие – либо предметы и явления для достижения определенного результата.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Развивается эмоциональная сфера ребенка, его творческие способности.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29076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36426ECE-C0F0-4B39-AE8D-130956B9B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11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3B855CD2-5D71-4044-8B09-4F1275A18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A06C6AC-DE19-44B1-8B25-D4D285E61F71}"/>
              </a:ext>
            </a:extLst>
          </p:cNvPr>
          <p:cNvSpPr txBox="1"/>
          <p:nvPr/>
        </p:nvSpPr>
        <p:spPr>
          <a:xfrm>
            <a:off x="677334" y="451513"/>
            <a:ext cx="61026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Основным методом технологии детской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исследовательской деятельности является 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экспериментирование.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EC1FFB6-4647-474A-B355-02F565380E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842612"/>
            <a:ext cx="4084674" cy="23776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4B31BB9-A659-4E49-A8A4-CE6459C32457}"/>
              </a:ext>
            </a:extLst>
          </p:cNvPr>
          <p:cNvSpPr txBox="1"/>
          <p:nvPr/>
        </p:nvSpPr>
        <p:spPr>
          <a:xfrm>
            <a:off x="3393219" y="4161314"/>
            <a:ext cx="610262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Главное достоинство этого метода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контакт ребенка с предметами или материалами, что дает детям реальное представление об объекте, его свойствах, качеств, возможностей. </a:t>
            </a:r>
          </a:p>
        </p:txBody>
      </p:sp>
    </p:spTree>
    <p:extLst>
      <p:ext uri="{BB962C8B-B14F-4D97-AF65-F5344CB8AC3E}">
        <p14:creationId xmlns:p14="http://schemas.microsoft.com/office/powerpoint/2010/main" xmlns="" val="1272905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D65938CB-8CCA-45D0-BDB8-BA9FA3021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AF9F47A-089C-4D1A-A447-CDDADA9E3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12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3E227FB-8A2C-48E7-927E-CD2FFFAD0AFF}"/>
              </a:ext>
            </a:extLst>
          </p:cNvPr>
          <p:cNvSpPr txBox="1"/>
          <p:nvPr/>
        </p:nvSpPr>
        <p:spPr>
          <a:xfrm>
            <a:off x="3599895" y="787361"/>
            <a:ext cx="609895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детьми :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*специально организованные занятия; *занятия по экологии с элементами           экспериментирования;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*комплексные прогулки с элементами   экологии и экспериментирования;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*короткие опыты во время прогулок; *организованные по желанию ребенка занятия-опыты в долгие осенние и зимние вечера;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*беседы, подтвержденные показами опытов; *самостоятельно организованные детьми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эксперименты под непосредственным    наблюдением воспитателя, для выработки  навыков проведения опытов.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BB7D9D5-0072-4303-9FBF-540DFFC34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0510" y="1651246"/>
            <a:ext cx="3162903" cy="313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0241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B0B5794E-C074-4BAE-A54B-3DFEB55DE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13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A57FEFB0-159A-40B4-88D2-C9A66A420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4485545-5FFF-4C0D-ADF8-AFD058235378}"/>
              </a:ext>
            </a:extLst>
          </p:cNvPr>
          <p:cNvSpPr txBox="1"/>
          <p:nvPr/>
        </p:nvSpPr>
        <p:spPr>
          <a:xfrm>
            <a:off x="306280" y="366714"/>
            <a:ext cx="609895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Экспериментирование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тесно связано со всеми видами деятельности, и, в первую очередь с такими,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наблюдение и труд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другой стороны, наличие у детей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трудовых навыков и наблюдение создают благоприятные условия для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экспериментирования, с другой - экспериментирование, вызывающее у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большой интерес, способствует развитию наблюдательности и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трудовых навыков.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A4CA8DE-66DB-4115-BAB7-C82F968C2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1774" y="954157"/>
            <a:ext cx="3275937" cy="339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7618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FD273C32-AA7D-48A1-BF8C-ADCE06861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14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12355FBE-D1FD-47D8-8525-0E0C20DF8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43B881A-9FBC-4563-8EB8-5FC6C3DE781C}"/>
              </a:ext>
            </a:extLst>
          </p:cNvPr>
          <p:cNvSpPr txBox="1"/>
          <p:nvPr/>
        </p:nvSpPr>
        <p:spPr>
          <a:xfrm>
            <a:off x="677334" y="451513"/>
            <a:ext cx="609895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тесно связаны между собой экспериментирование и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</a:p>
          <a:p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хорошо прослеживается на всех этапах экспериментирования: при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формулировании цели, вовремя обсуждения хода опыта, при подведении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 и словесном отчете об увиденном и сделанном. Умение четко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выразить свою мысль облегчает проведение опыта и способствует развитию речи.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390980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0C9247D8-DA3C-496E-89A5-0C6FB02EF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15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89D7F2BD-58DD-4D8C-BA25-52910937D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DF6BBB4-D9FA-4202-9A92-80E4FF5E94F9}"/>
              </a:ext>
            </a:extLst>
          </p:cNvPr>
          <p:cNvSpPr txBox="1"/>
          <p:nvPr/>
        </p:nvSpPr>
        <p:spPr>
          <a:xfrm>
            <a:off x="677334" y="451513"/>
            <a:ext cx="609895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Очевидна связь экспериментирования с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формированием элементарных математических представлений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 время проведения опытов нередко возникает необходимость считать, измерять, сравнивать, определять форму и размеры. Это придает математическим операциям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реальную значимость и способствует их сознанию.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FBE1B22-4D9D-49D4-BDB4-7DEB9F33F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29949" y="3690490"/>
            <a:ext cx="3645131" cy="278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137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7D6E05B6-F2B1-4631-B087-8ABB03CC1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16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536D462E-B8FE-45A3-BBA6-3B2ACB9C1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68FE042-AAD8-4CC5-94D6-AFD778B46B02}"/>
              </a:ext>
            </a:extLst>
          </p:cNvPr>
          <p:cNvSpPr txBox="1"/>
          <p:nvPr/>
        </p:nvSpPr>
        <p:spPr>
          <a:xfrm>
            <a:off x="677334" y="451513"/>
            <a:ext cx="609895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Экспериментирование связано и с другими видами деятельности –</a:t>
            </a:r>
          </a:p>
          <a:p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чтением художественной литературы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(познавательных книг: «Почемучка»,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«Детская энциклопедия)» - отвечать на вопросы, описывать эксперименты,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сочинять сказки, формулировать выводы).</a:t>
            </a:r>
          </a:p>
        </p:txBody>
      </p:sp>
    </p:spTree>
    <p:extLst>
      <p:ext uri="{BB962C8B-B14F-4D97-AF65-F5344CB8AC3E}">
        <p14:creationId xmlns:p14="http://schemas.microsoft.com/office/powerpoint/2010/main" xmlns="" val="1630754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29CF407F-5865-4993-83CB-861204F4E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5089" y="6041362"/>
            <a:ext cx="6297612" cy="365125"/>
          </a:xfrm>
        </p:spPr>
        <p:txBody>
          <a:bodyPr/>
          <a:lstStyle/>
          <a:p>
            <a:r>
              <a:rPr lang="ru-RU" dirty="0"/>
              <a:t>17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F9D89F69-F347-41A9-9D43-64AF7A17A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B24C5F8-0B3B-406C-A25D-7822745D7382}"/>
              </a:ext>
            </a:extLst>
          </p:cNvPr>
          <p:cNvSpPr txBox="1"/>
          <p:nvPr/>
        </p:nvSpPr>
        <p:spPr>
          <a:xfrm>
            <a:off x="695089" y="451513"/>
            <a:ext cx="609895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Очевидна связь экспериментирования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кулинарией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(экспериментирование с мукой, солью);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социально – коммуникативной</a:t>
            </a:r>
          </a:p>
          <a:p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деятельностью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(умение договариваться , подбирать необходимый материал к мини – выставкам , проявлять себя);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игровой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(игры с песком, снегом, водой).</a:t>
            </a:r>
          </a:p>
        </p:txBody>
      </p:sp>
    </p:spTree>
    <p:extLst>
      <p:ext uri="{BB962C8B-B14F-4D97-AF65-F5344CB8AC3E}">
        <p14:creationId xmlns:p14="http://schemas.microsoft.com/office/powerpoint/2010/main" xmlns="" val="5342148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FF1D0504-A40A-4AF8-8D39-3B1592FDE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18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0EA123A0-A39A-4694-A420-6C2DB1C56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7995620-0C48-4FEC-9052-0BC2D970A99D}"/>
              </a:ext>
            </a:extLst>
          </p:cNvPr>
          <p:cNvSpPr txBox="1"/>
          <p:nvPr/>
        </p:nvSpPr>
        <p:spPr>
          <a:xfrm>
            <a:off x="677334" y="451513"/>
            <a:ext cx="609895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работы по экспериментированию осуществляется по трем взаимосвязанным направлениям: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живая природа (характерные особенности сезонов в разных природно-климатических зонах, многообразие животных организмов, их приспособление к окружающей среде и др.);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неживая природа (воздух, вода, почва, электричество, звук, вес, свет,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 и др.);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человек (функционирование организма, рукотворный мир, преобразование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предметов и др.).</a:t>
            </a:r>
          </a:p>
        </p:txBody>
      </p:sp>
    </p:spTree>
    <p:extLst>
      <p:ext uri="{BB962C8B-B14F-4D97-AF65-F5344CB8AC3E}">
        <p14:creationId xmlns:p14="http://schemas.microsoft.com/office/powerpoint/2010/main" xmlns="" val="21626605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B9F4A9E3-B170-48ED-A131-619E87BCD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19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A11C67D7-68BB-4D8A-8923-59D2BC51F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4EF6944-E77D-400C-A4C9-F835FBFE358F}"/>
              </a:ext>
            </a:extLst>
          </p:cNvPr>
          <p:cNvSpPr txBox="1"/>
          <p:nvPr/>
        </p:nvSpPr>
        <p:spPr>
          <a:xfrm>
            <a:off x="677334" y="451513"/>
            <a:ext cx="609895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оборудование: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приборы – помощники,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природный материал,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утилизированный материал,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материалы,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детали конструктора и т.д.,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разные виды бумаги,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красители,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медицинские материалы,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материалы,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неструктурированные материалы.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982158F-5506-438A-AA58-59FDC54CA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3135" y="675861"/>
            <a:ext cx="3490622" cy="374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879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6624DE2A-4BFD-4737-9D8F-741BAEDF2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20</a:t>
            </a:r>
          </a:p>
          <a:p>
            <a:endParaRPr lang="ru-RU" dirty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3DE1D74F-C3A1-49E5-A843-E795C7802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4C82D-FFB0-4DE8-8CF3-56D34DE5F376}" type="slidenum">
              <a:rPr lang="ru-RU" smtClean="0"/>
              <a:pPr/>
              <a:t>20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8FD311A-170E-4A96-A96D-00D97BF160ED}"/>
              </a:ext>
            </a:extLst>
          </p:cNvPr>
          <p:cNvSpPr txBox="1"/>
          <p:nvPr/>
        </p:nvSpPr>
        <p:spPr>
          <a:xfrm>
            <a:off x="677334" y="451513"/>
            <a:ext cx="609895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 оборудование: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Детские халаты, клеенчатые фартуки, полотенца, контейнеры для хранения сыпучих и мелких предметов.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Карточки-схемы проведения экспериментов оформляют на плотной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бумаге и ламинируют; на обратной стороне карточки описывается ход проведения эксперимента.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Книги познавательного характера, атласы.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Тематические альбомы.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Мини-выставки (тематика различна, например «Часы бывают разные»,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«Изделия из камня»).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845258E-2C5B-48CC-B275-786A6F7A5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10901" y="1657234"/>
            <a:ext cx="3116910" cy="285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575438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599</TotalTime>
  <Words>1003</Words>
  <Application>Microsoft Office PowerPoint</Application>
  <PresentationFormat>Произвольный</PresentationFormat>
  <Paragraphs>135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Технология исследовательской деятельности в ДОУ. «Самое лучшее открытие – то, которое ребенок делает сам». Ральф У. Эмерсон  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Admin</cp:lastModifiedBy>
  <cp:revision>5</cp:revision>
  <dcterms:created xsi:type="dcterms:W3CDTF">2021-11-22T16:28:15Z</dcterms:created>
  <dcterms:modified xsi:type="dcterms:W3CDTF">2025-01-09T10:07:03Z</dcterms:modified>
</cp:coreProperties>
</file>